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sldIdLst>
    <p:sldId id="256" r:id="rId2"/>
    <p:sldId id="270" r:id="rId3"/>
    <p:sldId id="271" r:id="rId4"/>
    <p:sldId id="257" r:id="rId5"/>
    <p:sldId id="258" r:id="rId6"/>
    <p:sldId id="259" r:id="rId7"/>
    <p:sldId id="260" r:id="rId8"/>
    <p:sldId id="261" r:id="rId9"/>
    <p:sldId id="262" r:id="rId10"/>
    <p:sldId id="264" r:id="rId11"/>
    <p:sldId id="265" r:id="rId12"/>
    <p:sldId id="275" r:id="rId13"/>
    <p:sldId id="266" r:id="rId14"/>
    <p:sldId id="267" r:id="rId15"/>
    <p:sldId id="268" r:id="rId16"/>
    <p:sldId id="269" r:id="rId17"/>
    <p:sldId id="272" r:id="rId18"/>
    <p:sldId id="273"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48"/>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Users\Dr.shaziya\Downloads\INFO%205550%2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Dr.shaziya\Downloads\INFO%205550%20.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Dr.shaziya\Downloads\INFO%205550%20.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Dr.shaziya\Downloads\INFO%205550%20.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Dr.shaziya\Downloads\INFO%205550%20.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[INFO 5550 .xlsx]Suggestion8!PivotTable8</c:name>
    <c:fmtId val="3"/>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'Purchase Amount (USD)' by 'Category'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Suggestion8!$D$4</c:f>
              <c:strCache>
                <c:ptCount val="1"/>
                <c:pt idx="0">
                  <c:v>Total</c:v>
                </c:pt>
              </c:strCache>
            </c:strRef>
          </c:tx>
          <c:spPr>
            <a:solidFill>
              <a:schemeClr val="accent1"/>
            </a:solidFill>
            <a:ln>
              <a:noFill/>
            </a:ln>
            <a:effectLst/>
          </c:spPr>
          <c:invertIfNegative val="0"/>
          <c:cat>
            <c:strRef>
              <c:f>Suggestion8!$C$5:$C$9</c:f>
              <c:strCache>
                <c:ptCount val="4"/>
                <c:pt idx="0">
                  <c:v>Clothing</c:v>
                </c:pt>
                <c:pt idx="1">
                  <c:v>Accessories</c:v>
                </c:pt>
                <c:pt idx="2">
                  <c:v>Footwear</c:v>
                </c:pt>
                <c:pt idx="3">
                  <c:v>Outerwear</c:v>
                </c:pt>
              </c:strCache>
            </c:strRef>
          </c:cat>
          <c:val>
            <c:numRef>
              <c:f>Suggestion8!$D$5:$D$9</c:f>
              <c:numCache>
                <c:formatCode>General</c:formatCode>
                <c:ptCount val="4"/>
                <c:pt idx="0">
                  <c:v>104264</c:v>
                </c:pt>
                <c:pt idx="1">
                  <c:v>74200</c:v>
                </c:pt>
                <c:pt idx="2">
                  <c:v>36093</c:v>
                </c:pt>
                <c:pt idx="3">
                  <c:v>18524</c:v>
                </c:pt>
              </c:numCache>
            </c:numRef>
          </c:val>
          <c:extLst>
            <c:ext xmlns:c16="http://schemas.microsoft.com/office/drawing/2014/chart" uri="{C3380CC4-5D6E-409C-BE32-E72D297353CC}">
              <c16:uniqueId val="{00000000-FAE6-DF42-96EF-48E549B5CD9A}"/>
            </c:ext>
          </c:extLst>
        </c:ser>
        <c:dLbls>
          <c:showLegendKey val="0"/>
          <c:showVal val="0"/>
          <c:showCatName val="0"/>
          <c:showSerName val="0"/>
          <c:showPercent val="0"/>
          <c:showBubbleSize val="0"/>
        </c:dLbls>
        <c:gapWidth val="33"/>
        <c:overlap val="-30"/>
        <c:axId val="950283600"/>
        <c:axId val="1404895455"/>
      </c:barChart>
      <c:catAx>
        <c:axId val="950283600"/>
        <c:scaling>
          <c:orientation val="maxMin"/>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Category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04895455"/>
        <c:crosses val="autoZero"/>
        <c:auto val="1"/>
        <c:lblAlgn val="ctr"/>
        <c:lblOffset val="100"/>
        <c:noMultiLvlLbl val="0"/>
      </c:catAx>
      <c:valAx>
        <c:axId val="140489545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Purchase Amount (USD)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50283600"/>
        <c:crosses val="max"/>
        <c:crossBetween val="between"/>
        <c:dispUnits>
          <c:builtInUnit val="thousands"/>
          <c:dispUnitsLbl>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[INFO 5550 .xlsx]Suggestion3!PivotTable3</c:name>
    <c:fmtId val="3"/>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'Age' by 'Category' and 'Gender'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Suggestion3!$B$2:$B$3</c:f>
              <c:strCache>
                <c:ptCount val="1"/>
                <c:pt idx="0">
                  <c:v>Female</c:v>
                </c:pt>
              </c:strCache>
            </c:strRef>
          </c:tx>
          <c:spPr>
            <a:solidFill>
              <a:schemeClr val="accent1"/>
            </a:solidFill>
            <a:ln>
              <a:noFill/>
            </a:ln>
            <a:effectLst/>
          </c:spPr>
          <c:invertIfNegative val="0"/>
          <c:cat>
            <c:strRef>
              <c:f>Suggestion3!$A$4:$A$8</c:f>
              <c:strCache>
                <c:ptCount val="4"/>
                <c:pt idx="0">
                  <c:v>Accessories</c:v>
                </c:pt>
                <c:pt idx="1">
                  <c:v>Clothing</c:v>
                </c:pt>
                <c:pt idx="2">
                  <c:v>Footwear</c:v>
                </c:pt>
                <c:pt idx="3">
                  <c:v>Outerwear</c:v>
                </c:pt>
              </c:strCache>
            </c:strRef>
          </c:cat>
          <c:val>
            <c:numRef>
              <c:f>Suggestion3!$B$4:$B$8</c:f>
              <c:numCache>
                <c:formatCode>General</c:formatCode>
                <c:ptCount val="4"/>
                <c:pt idx="0">
                  <c:v>44.283163265306122</c:v>
                </c:pt>
                <c:pt idx="1">
                  <c:v>43.620503597122301</c:v>
                </c:pt>
                <c:pt idx="2">
                  <c:v>44.482412060301506</c:v>
                </c:pt>
                <c:pt idx="3">
                  <c:v>44.128712871287128</c:v>
                </c:pt>
              </c:numCache>
            </c:numRef>
          </c:val>
          <c:extLst>
            <c:ext xmlns:c16="http://schemas.microsoft.com/office/drawing/2014/chart" uri="{C3380CC4-5D6E-409C-BE32-E72D297353CC}">
              <c16:uniqueId val="{00000000-F050-2D4C-A626-786B86385725}"/>
            </c:ext>
          </c:extLst>
        </c:ser>
        <c:ser>
          <c:idx val="1"/>
          <c:order val="1"/>
          <c:tx>
            <c:strRef>
              <c:f>Suggestion3!$C$2:$C$3</c:f>
              <c:strCache>
                <c:ptCount val="1"/>
                <c:pt idx="0">
                  <c:v>Male</c:v>
                </c:pt>
              </c:strCache>
            </c:strRef>
          </c:tx>
          <c:spPr>
            <a:solidFill>
              <a:schemeClr val="accent2"/>
            </a:solidFill>
            <a:ln>
              <a:noFill/>
            </a:ln>
            <a:effectLst/>
          </c:spPr>
          <c:invertIfNegative val="0"/>
          <c:cat>
            <c:strRef>
              <c:f>Suggestion3!$A$4:$A$8</c:f>
              <c:strCache>
                <c:ptCount val="4"/>
                <c:pt idx="0">
                  <c:v>Accessories</c:v>
                </c:pt>
                <c:pt idx="1">
                  <c:v>Clothing</c:v>
                </c:pt>
                <c:pt idx="2">
                  <c:v>Footwear</c:v>
                </c:pt>
                <c:pt idx="3">
                  <c:v>Outerwear</c:v>
                </c:pt>
              </c:strCache>
            </c:strRef>
          </c:cat>
          <c:val>
            <c:numRef>
              <c:f>Suggestion3!$C$4:$C$8</c:f>
              <c:numCache>
                <c:formatCode>General</c:formatCode>
                <c:ptCount val="4"/>
                <c:pt idx="0">
                  <c:v>44.196933962264154</c:v>
                </c:pt>
                <c:pt idx="1">
                  <c:v>43.859441151566472</c:v>
                </c:pt>
                <c:pt idx="2">
                  <c:v>44.422499999999999</c:v>
                </c:pt>
                <c:pt idx="3">
                  <c:v>44.394618834080717</c:v>
                </c:pt>
              </c:numCache>
            </c:numRef>
          </c:val>
          <c:extLst>
            <c:ext xmlns:c16="http://schemas.microsoft.com/office/drawing/2014/chart" uri="{C3380CC4-5D6E-409C-BE32-E72D297353CC}">
              <c16:uniqueId val="{00000001-F050-2D4C-A626-786B86385725}"/>
            </c:ext>
          </c:extLst>
        </c:ser>
        <c:dLbls>
          <c:showLegendKey val="0"/>
          <c:showVal val="0"/>
          <c:showCatName val="0"/>
          <c:showSerName val="0"/>
          <c:showPercent val="0"/>
          <c:showBubbleSize val="0"/>
        </c:dLbls>
        <c:gapWidth val="140"/>
        <c:overlap val="-30"/>
        <c:axId val="550988688"/>
        <c:axId val="431317008"/>
      </c:barChart>
      <c:catAx>
        <c:axId val="550988688"/>
        <c:scaling>
          <c:orientation val="maxMin"/>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Category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1317008"/>
        <c:crosses val="autoZero"/>
        <c:auto val="1"/>
        <c:lblAlgn val="ctr"/>
        <c:lblOffset val="100"/>
        <c:noMultiLvlLbl val="0"/>
      </c:catAx>
      <c:valAx>
        <c:axId val="431317008"/>
        <c:scaling>
          <c:orientation val="minMax"/>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Age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0988688"/>
        <c:crosses val="max"/>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'Previous Purchases'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'INFO 5550 Project Data'!$Q$1</c:f>
              <c:strCache>
                <c:ptCount val="1"/>
                <c:pt idx="0">
                  <c:v>Previous Purchases</c:v>
                </c:pt>
              </c:strCache>
            </c:strRef>
          </c:tx>
          <c:spPr>
            <a:ln w="28575" cap="rnd">
              <a:solidFill>
                <a:schemeClr val="accent1"/>
              </a:solidFill>
              <a:round/>
            </a:ln>
            <a:effectLst/>
          </c:spPr>
          <c:marker>
            <c:symbol val="none"/>
          </c:marker>
          <c:cat>
            <c:numRef>
              <c:f>'INFO 5550 Project Data'!$A$2:$A$3901</c:f>
              <c:numCache>
                <c:formatCode>General</c:formatCode>
                <c:ptCount val="39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numCache>
            </c:numRef>
          </c:cat>
          <c:val>
            <c:numRef>
              <c:f>'INFO 5550 Project Data'!$Q$2:$Q$3901</c:f>
              <c:numCache>
                <c:formatCode>General</c:formatCode>
                <c:ptCount val="3900"/>
                <c:pt idx="0">
                  <c:v>14</c:v>
                </c:pt>
                <c:pt idx="1">
                  <c:v>2</c:v>
                </c:pt>
                <c:pt idx="2">
                  <c:v>23</c:v>
                </c:pt>
                <c:pt idx="3">
                  <c:v>49</c:v>
                </c:pt>
                <c:pt idx="4">
                  <c:v>31</c:v>
                </c:pt>
                <c:pt idx="5">
                  <c:v>14</c:v>
                </c:pt>
                <c:pt idx="6">
                  <c:v>49</c:v>
                </c:pt>
                <c:pt idx="7">
                  <c:v>19</c:v>
                </c:pt>
                <c:pt idx="8">
                  <c:v>8</c:v>
                </c:pt>
                <c:pt idx="9">
                  <c:v>4</c:v>
                </c:pt>
                <c:pt idx="10">
                  <c:v>26</c:v>
                </c:pt>
                <c:pt idx="11">
                  <c:v>10</c:v>
                </c:pt>
                <c:pt idx="12">
                  <c:v>37</c:v>
                </c:pt>
                <c:pt idx="13">
                  <c:v>31</c:v>
                </c:pt>
                <c:pt idx="14">
                  <c:v>34</c:v>
                </c:pt>
                <c:pt idx="15">
                  <c:v>8</c:v>
                </c:pt>
                <c:pt idx="16">
                  <c:v>44</c:v>
                </c:pt>
                <c:pt idx="17">
                  <c:v>36</c:v>
                </c:pt>
                <c:pt idx="18">
                  <c:v>17</c:v>
                </c:pt>
                <c:pt idx="19">
                  <c:v>46</c:v>
                </c:pt>
                <c:pt idx="20">
                  <c:v>50</c:v>
                </c:pt>
                <c:pt idx="21">
                  <c:v>22</c:v>
                </c:pt>
                <c:pt idx="22">
                  <c:v>32</c:v>
                </c:pt>
                <c:pt idx="23">
                  <c:v>40</c:v>
                </c:pt>
                <c:pt idx="24">
                  <c:v>16</c:v>
                </c:pt>
                <c:pt idx="25">
                  <c:v>14</c:v>
                </c:pt>
                <c:pt idx="26">
                  <c:v>13</c:v>
                </c:pt>
                <c:pt idx="27">
                  <c:v>7</c:v>
                </c:pt>
                <c:pt idx="28">
                  <c:v>41</c:v>
                </c:pt>
                <c:pt idx="29">
                  <c:v>14</c:v>
                </c:pt>
                <c:pt idx="30">
                  <c:v>16</c:v>
                </c:pt>
                <c:pt idx="31">
                  <c:v>45</c:v>
                </c:pt>
                <c:pt idx="32">
                  <c:v>37</c:v>
                </c:pt>
                <c:pt idx="33">
                  <c:v>45</c:v>
                </c:pt>
                <c:pt idx="34">
                  <c:v>38</c:v>
                </c:pt>
                <c:pt idx="35">
                  <c:v>48</c:v>
                </c:pt>
                <c:pt idx="36">
                  <c:v>44</c:v>
                </c:pt>
                <c:pt idx="37">
                  <c:v>10</c:v>
                </c:pt>
                <c:pt idx="38">
                  <c:v>44</c:v>
                </c:pt>
                <c:pt idx="39">
                  <c:v>18</c:v>
                </c:pt>
                <c:pt idx="40">
                  <c:v>31</c:v>
                </c:pt>
                <c:pt idx="41">
                  <c:v>40</c:v>
                </c:pt>
                <c:pt idx="42">
                  <c:v>15</c:v>
                </c:pt>
                <c:pt idx="43">
                  <c:v>19</c:v>
                </c:pt>
                <c:pt idx="44">
                  <c:v>45</c:v>
                </c:pt>
                <c:pt idx="45">
                  <c:v>25</c:v>
                </c:pt>
                <c:pt idx="46">
                  <c:v>45</c:v>
                </c:pt>
                <c:pt idx="47">
                  <c:v>36</c:v>
                </c:pt>
                <c:pt idx="48">
                  <c:v>38</c:v>
                </c:pt>
                <c:pt idx="49">
                  <c:v>34</c:v>
                </c:pt>
                <c:pt idx="50">
                  <c:v>39</c:v>
                </c:pt>
                <c:pt idx="51">
                  <c:v>7</c:v>
                </c:pt>
                <c:pt idx="52">
                  <c:v>26</c:v>
                </c:pt>
                <c:pt idx="53">
                  <c:v>35</c:v>
                </c:pt>
                <c:pt idx="54">
                  <c:v>35</c:v>
                </c:pt>
                <c:pt idx="55">
                  <c:v>49</c:v>
                </c:pt>
                <c:pt idx="56">
                  <c:v>46</c:v>
                </c:pt>
                <c:pt idx="57">
                  <c:v>17</c:v>
                </c:pt>
                <c:pt idx="58">
                  <c:v>29</c:v>
                </c:pt>
                <c:pt idx="59">
                  <c:v>4</c:v>
                </c:pt>
                <c:pt idx="60">
                  <c:v>17</c:v>
                </c:pt>
                <c:pt idx="61">
                  <c:v>21</c:v>
                </c:pt>
                <c:pt idx="62">
                  <c:v>31</c:v>
                </c:pt>
                <c:pt idx="63">
                  <c:v>43</c:v>
                </c:pt>
                <c:pt idx="64">
                  <c:v>18</c:v>
                </c:pt>
                <c:pt idx="65">
                  <c:v>44</c:v>
                </c:pt>
                <c:pt idx="66">
                  <c:v>3</c:v>
                </c:pt>
                <c:pt idx="67">
                  <c:v>49</c:v>
                </c:pt>
                <c:pt idx="68">
                  <c:v>21</c:v>
                </c:pt>
                <c:pt idx="69">
                  <c:v>5</c:v>
                </c:pt>
                <c:pt idx="70">
                  <c:v>32</c:v>
                </c:pt>
                <c:pt idx="71">
                  <c:v>34</c:v>
                </c:pt>
                <c:pt idx="72">
                  <c:v>21</c:v>
                </c:pt>
                <c:pt idx="73">
                  <c:v>43</c:v>
                </c:pt>
                <c:pt idx="74">
                  <c:v>3</c:v>
                </c:pt>
                <c:pt idx="75">
                  <c:v>21</c:v>
                </c:pt>
                <c:pt idx="76">
                  <c:v>32</c:v>
                </c:pt>
                <c:pt idx="77">
                  <c:v>36</c:v>
                </c:pt>
                <c:pt idx="78">
                  <c:v>50</c:v>
                </c:pt>
                <c:pt idx="79">
                  <c:v>43</c:v>
                </c:pt>
                <c:pt idx="80">
                  <c:v>24</c:v>
                </c:pt>
                <c:pt idx="81">
                  <c:v>36</c:v>
                </c:pt>
                <c:pt idx="82">
                  <c:v>21</c:v>
                </c:pt>
                <c:pt idx="83">
                  <c:v>34</c:v>
                </c:pt>
                <c:pt idx="84">
                  <c:v>42</c:v>
                </c:pt>
                <c:pt idx="85">
                  <c:v>2</c:v>
                </c:pt>
                <c:pt idx="86">
                  <c:v>47</c:v>
                </c:pt>
                <c:pt idx="87">
                  <c:v>44</c:v>
                </c:pt>
                <c:pt idx="88">
                  <c:v>35</c:v>
                </c:pt>
                <c:pt idx="89">
                  <c:v>15</c:v>
                </c:pt>
                <c:pt idx="90">
                  <c:v>29</c:v>
                </c:pt>
                <c:pt idx="91">
                  <c:v>18</c:v>
                </c:pt>
                <c:pt idx="92">
                  <c:v>13</c:v>
                </c:pt>
                <c:pt idx="93">
                  <c:v>46</c:v>
                </c:pt>
                <c:pt idx="94">
                  <c:v>28</c:v>
                </c:pt>
                <c:pt idx="95">
                  <c:v>48</c:v>
                </c:pt>
                <c:pt idx="96">
                  <c:v>43</c:v>
                </c:pt>
                <c:pt idx="97">
                  <c:v>37</c:v>
                </c:pt>
                <c:pt idx="98">
                  <c:v>20</c:v>
                </c:pt>
                <c:pt idx="99">
                  <c:v>33</c:v>
                </c:pt>
                <c:pt idx="100">
                  <c:v>31</c:v>
                </c:pt>
                <c:pt idx="101">
                  <c:v>50</c:v>
                </c:pt>
                <c:pt idx="102">
                  <c:v>35</c:v>
                </c:pt>
                <c:pt idx="103">
                  <c:v>22</c:v>
                </c:pt>
                <c:pt idx="104">
                  <c:v>1</c:v>
                </c:pt>
                <c:pt idx="105">
                  <c:v>4</c:v>
                </c:pt>
                <c:pt idx="106">
                  <c:v>31</c:v>
                </c:pt>
                <c:pt idx="107">
                  <c:v>46</c:v>
                </c:pt>
                <c:pt idx="108">
                  <c:v>32</c:v>
                </c:pt>
                <c:pt idx="109">
                  <c:v>43</c:v>
                </c:pt>
                <c:pt idx="110">
                  <c:v>26</c:v>
                </c:pt>
                <c:pt idx="111">
                  <c:v>9</c:v>
                </c:pt>
                <c:pt idx="112">
                  <c:v>28</c:v>
                </c:pt>
                <c:pt idx="113">
                  <c:v>20</c:v>
                </c:pt>
                <c:pt idx="114">
                  <c:v>9</c:v>
                </c:pt>
                <c:pt idx="115">
                  <c:v>48</c:v>
                </c:pt>
                <c:pt idx="116">
                  <c:v>12</c:v>
                </c:pt>
                <c:pt idx="117">
                  <c:v>29</c:v>
                </c:pt>
                <c:pt idx="118">
                  <c:v>27</c:v>
                </c:pt>
                <c:pt idx="119">
                  <c:v>44</c:v>
                </c:pt>
                <c:pt idx="120">
                  <c:v>32</c:v>
                </c:pt>
                <c:pt idx="121">
                  <c:v>11</c:v>
                </c:pt>
                <c:pt idx="122">
                  <c:v>44</c:v>
                </c:pt>
                <c:pt idx="123">
                  <c:v>46</c:v>
                </c:pt>
                <c:pt idx="124">
                  <c:v>50</c:v>
                </c:pt>
                <c:pt idx="125">
                  <c:v>45</c:v>
                </c:pt>
                <c:pt idx="126">
                  <c:v>48</c:v>
                </c:pt>
                <c:pt idx="127">
                  <c:v>26</c:v>
                </c:pt>
                <c:pt idx="128">
                  <c:v>21</c:v>
                </c:pt>
                <c:pt idx="129">
                  <c:v>49</c:v>
                </c:pt>
                <c:pt idx="130">
                  <c:v>13</c:v>
                </c:pt>
                <c:pt idx="131">
                  <c:v>46</c:v>
                </c:pt>
                <c:pt idx="132">
                  <c:v>42</c:v>
                </c:pt>
                <c:pt idx="133">
                  <c:v>25</c:v>
                </c:pt>
                <c:pt idx="134">
                  <c:v>25</c:v>
                </c:pt>
                <c:pt idx="135">
                  <c:v>12</c:v>
                </c:pt>
                <c:pt idx="136">
                  <c:v>4</c:v>
                </c:pt>
                <c:pt idx="137">
                  <c:v>38</c:v>
                </c:pt>
                <c:pt idx="138">
                  <c:v>42</c:v>
                </c:pt>
                <c:pt idx="139">
                  <c:v>30</c:v>
                </c:pt>
                <c:pt idx="140">
                  <c:v>50</c:v>
                </c:pt>
                <c:pt idx="141">
                  <c:v>45</c:v>
                </c:pt>
                <c:pt idx="142">
                  <c:v>33</c:v>
                </c:pt>
                <c:pt idx="143">
                  <c:v>25</c:v>
                </c:pt>
                <c:pt idx="144">
                  <c:v>25</c:v>
                </c:pt>
                <c:pt idx="145">
                  <c:v>44</c:v>
                </c:pt>
                <c:pt idx="146">
                  <c:v>21</c:v>
                </c:pt>
                <c:pt idx="147">
                  <c:v>31</c:v>
                </c:pt>
                <c:pt idx="148">
                  <c:v>47</c:v>
                </c:pt>
                <c:pt idx="149">
                  <c:v>14</c:v>
                </c:pt>
                <c:pt idx="150">
                  <c:v>17</c:v>
                </c:pt>
                <c:pt idx="151">
                  <c:v>3</c:v>
                </c:pt>
                <c:pt idx="152">
                  <c:v>42</c:v>
                </c:pt>
                <c:pt idx="153">
                  <c:v>22</c:v>
                </c:pt>
                <c:pt idx="154">
                  <c:v>21</c:v>
                </c:pt>
                <c:pt idx="155">
                  <c:v>21</c:v>
                </c:pt>
                <c:pt idx="156">
                  <c:v>40</c:v>
                </c:pt>
                <c:pt idx="157">
                  <c:v>1</c:v>
                </c:pt>
                <c:pt idx="158">
                  <c:v>50</c:v>
                </c:pt>
                <c:pt idx="159">
                  <c:v>39</c:v>
                </c:pt>
                <c:pt idx="160">
                  <c:v>34</c:v>
                </c:pt>
                <c:pt idx="161">
                  <c:v>29</c:v>
                </c:pt>
                <c:pt idx="162">
                  <c:v>31</c:v>
                </c:pt>
                <c:pt idx="163">
                  <c:v>8</c:v>
                </c:pt>
                <c:pt idx="164">
                  <c:v>5</c:v>
                </c:pt>
                <c:pt idx="165">
                  <c:v>7</c:v>
                </c:pt>
                <c:pt idx="166">
                  <c:v>30</c:v>
                </c:pt>
                <c:pt idx="167">
                  <c:v>14</c:v>
                </c:pt>
                <c:pt idx="168">
                  <c:v>5</c:v>
                </c:pt>
                <c:pt idx="169">
                  <c:v>3</c:v>
                </c:pt>
                <c:pt idx="170">
                  <c:v>46</c:v>
                </c:pt>
                <c:pt idx="171">
                  <c:v>4</c:v>
                </c:pt>
                <c:pt idx="172">
                  <c:v>42</c:v>
                </c:pt>
                <c:pt idx="173">
                  <c:v>30</c:v>
                </c:pt>
                <c:pt idx="174">
                  <c:v>37</c:v>
                </c:pt>
                <c:pt idx="175">
                  <c:v>2</c:v>
                </c:pt>
                <c:pt idx="176">
                  <c:v>30</c:v>
                </c:pt>
                <c:pt idx="177">
                  <c:v>47</c:v>
                </c:pt>
                <c:pt idx="178">
                  <c:v>21</c:v>
                </c:pt>
                <c:pt idx="179">
                  <c:v>9</c:v>
                </c:pt>
                <c:pt idx="180">
                  <c:v>12</c:v>
                </c:pt>
                <c:pt idx="181">
                  <c:v>4</c:v>
                </c:pt>
                <c:pt idx="182">
                  <c:v>10</c:v>
                </c:pt>
                <c:pt idx="183">
                  <c:v>26</c:v>
                </c:pt>
                <c:pt idx="184">
                  <c:v>40</c:v>
                </c:pt>
                <c:pt idx="185">
                  <c:v>34</c:v>
                </c:pt>
                <c:pt idx="186">
                  <c:v>31</c:v>
                </c:pt>
                <c:pt idx="187">
                  <c:v>1</c:v>
                </c:pt>
                <c:pt idx="188">
                  <c:v>5</c:v>
                </c:pt>
                <c:pt idx="189">
                  <c:v>4</c:v>
                </c:pt>
                <c:pt idx="190">
                  <c:v>48</c:v>
                </c:pt>
                <c:pt idx="191">
                  <c:v>29</c:v>
                </c:pt>
                <c:pt idx="192">
                  <c:v>12</c:v>
                </c:pt>
                <c:pt idx="193">
                  <c:v>29</c:v>
                </c:pt>
                <c:pt idx="194">
                  <c:v>15</c:v>
                </c:pt>
                <c:pt idx="195">
                  <c:v>34</c:v>
                </c:pt>
                <c:pt idx="196">
                  <c:v>41</c:v>
                </c:pt>
                <c:pt idx="197">
                  <c:v>41</c:v>
                </c:pt>
                <c:pt idx="198">
                  <c:v>39</c:v>
                </c:pt>
                <c:pt idx="199">
                  <c:v>32</c:v>
                </c:pt>
                <c:pt idx="200">
                  <c:v>29</c:v>
                </c:pt>
                <c:pt idx="201">
                  <c:v>15</c:v>
                </c:pt>
                <c:pt idx="202">
                  <c:v>33</c:v>
                </c:pt>
                <c:pt idx="203">
                  <c:v>18</c:v>
                </c:pt>
                <c:pt idx="204">
                  <c:v>35</c:v>
                </c:pt>
                <c:pt idx="205">
                  <c:v>25</c:v>
                </c:pt>
                <c:pt idx="206">
                  <c:v>6</c:v>
                </c:pt>
                <c:pt idx="207">
                  <c:v>17</c:v>
                </c:pt>
                <c:pt idx="208">
                  <c:v>17</c:v>
                </c:pt>
                <c:pt idx="209">
                  <c:v>44</c:v>
                </c:pt>
                <c:pt idx="210">
                  <c:v>6</c:v>
                </c:pt>
                <c:pt idx="211">
                  <c:v>45</c:v>
                </c:pt>
                <c:pt idx="212">
                  <c:v>7</c:v>
                </c:pt>
                <c:pt idx="213">
                  <c:v>11</c:v>
                </c:pt>
                <c:pt idx="214">
                  <c:v>41</c:v>
                </c:pt>
                <c:pt idx="215">
                  <c:v>24</c:v>
                </c:pt>
                <c:pt idx="216">
                  <c:v>21</c:v>
                </c:pt>
                <c:pt idx="217">
                  <c:v>24</c:v>
                </c:pt>
                <c:pt idx="218">
                  <c:v>8</c:v>
                </c:pt>
                <c:pt idx="219">
                  <c:v>12</c:v>
                </c:pt>
                <c:pt idx="220">
                  <c:v>48</c:v>
                </c:pt>
                <c:pt idx="221">
                  <c:v>6</c:v>
                </c:pt>
                <c:pt idx="222">
                  <c:v>14</c:v>
                </c:pt>
                <c:pt idx="223">
                  <c:v>34</c:v>
                </c:pt>
                <c:pt idx="224">
                  <c:v>12</c:v>
                </c:pt>
                <c:pt idx="225">
                  <c:v>11</c:v>
                </c:pt>
                <c:pt idx="226">
                  <c:v>5</c:v>
                </c:pt>
                <c:pt idx="227">
                  <c:v>25</c:v>
                </c:pt>
                <c:pt idx="228">
                  <c:v>11</c:v>
                </c:pt>
                <c:pt idx="229">
                  <c:v>27</c:v>
                </c:pt>
                <c:pt idx="230">
                  <c:v>43</c:v>
                </c:pt>
                <c:pt idx="231">
                  <c:v>18</c:v>
                </c:pt>
                <c:pt idx="232">
                  <c:v>32</c:v>
                </c:pt>
                <c:pt idx="233">
                  <c:v>27</c:v>
                </c:pt>
                <c:pt idx="234">
                  <c:v>24</c:v>
                </c:pt>
                <c:pt idx="235">
                  <c:v>31</c:v>
                </c:pt>
                <c:pt idx="236">
                  <c:v>39</c:v>
                </c:pt>
                <c:pt idx="237">
                  <c:v>36</c:v>
                </c:pt>
                <c:pt idx="238">
                  <c:v>5</c:v>
                </c:pt>
                <c:pt idx="239">
                  <c:v>47</c:v>
                </c:pt>
                <c:pt idx="240">
                  <c:v>29</c:v>
                </c:pt>
                <c:pt idx="241">
                  <c:v>43</c:v>
                </c:pt>
                <c:pt idx="242">
                  <c:v>40</c:v>
                </c:pt>
                <c:pt idx="243">
                  <c:v>4</c:v>
                </c:pt>
                <c:pt idx="244">
                  <c:v>39</c:v>
                </c:pt>
                <c:pt idx="245">
                  <c:v>45</c:v>
                </c:pt>
                <c:pt idx="246">
                  <c:v>20</c:v>
                </c:pt>
                <c:pt idx="247">
                  <c:v>14</c:v>
                </c:pt>
                <c:pt idx="248">
                  <c:v>33</c:v>
                </c:pt>
                <c:pt idx="249">
                  <c:v>18</c:v>
                </c:pt>
                <c:pt idx="250">
                  <c:v>9</c:v>
                </c:pt>
                <c:pt idx="251">
                  <c:v>34</c:v>
                </c:pt>
                <c:pt idx="252">
                  <c:v>33</c:v>
                </c:pt>
                <c:pt idx="253">
                  <c:v>15</c:v>
                </c:pt>
                <c:pt idx="254">
                  <c:v>4</c:v>
                </c:pt>
                <c:pt idx="255">
                  <c:v>25</c:v>
                </c:pt>
                <c:pt idx="256">
                  <c:v>20</c:v>
                </c:pt>
                <c:pt idx="257">
                  <c:v>5</c:v>
                </c:pt>
                <c:pt idx="258">
                  <c:v>16</c:v>
                </c:pt>
                <c:pt idx="259">
                  <c:v>13</c:v>
                </c:pt>
                <c:pt idx="260">
                  <c:v>11</c:v>
                </c:pt>
                <c:pt idx="261">
                  <c:v>21</c:v>
                </c:pt>
                <c:pt idx="262">
                  <c:v>6</c:v>
                </c:pt>
                <c:pt idx="263">
                  <c:v>29</c:v>
                </c:pt>
                <c:pt idx="264">
                  <c:v>15</c:v>
                </c:pt>
                <c:pt idx="265">
                  <c:v>17</c:v>
                </c:pt>
                <c:pt idx="266">
                  <c:v>32</c:v>
                </c:pt>
                <c:pt idx="267">
                  <c:v>42</c:v>
                </c:pt>
                <c:pt idx="268">
                  <c:v>21</c:v>
                </c:pt>
                <c:pt idx="269">
                  <c:v>9</c:v>
                </c:pt>
                <c:pt idx="270">
                  <c:v>16</c:v>
                </c:pt>
                <c:pt idx="271">
                  <c:v>42</c:v>
                </c:pt>
                <c:pt idx="272">
                  <c:v>37</c:v>
                </c:pt>
                <c:pt idx="273">
                  <c:v>32</c:v>
                </c:pt>
                <c:pt idx="274">
                  <c:v>28</c:v>
                </c:pt>
                <c:pt idx="275">
                  <c:v>13</c:v>
                </c:pt>
                <c:pt idx="276">
                  <c:v>11</c:v>
                </c:pt>
                <c:pt idx="277">
                  <c:v>36</c:v>
                </c:pt>
                <c:pt idx="278">
                  <c:v>23</c:v>
                </c:pt>
                <c:pt idx="279">
                  <c:v>37</c:v>
                </c:pt>
                <c:pt idx="280">
                  <c:v>21</c:v>
                </c:pt>
                <c:pt idx="281">
                  <c:v>22</c:v>
                </c:pt>
                <c:pt idx="282">
                  <c:v>9</c:v>
                </c:pt>
                <c:pt idx="283">
                  <c:v>16</c:v>
                </c:pt>
                <c:pt idx="284">
                  <c:v>4</c:v>
                </c:pt>
                <c:pt idx="285">
                  <c:v>3</c:v>
                </c:pt>
                <c:pt idx="286">
                  <c:v>6</c:v>
                </c:pt>
                <c:pt idx="287">
                  <c:v>18</c:v>
                </c:pt>
                <c:pt idx="288">
                  <c:v>34</c:v>
                </c:pt>
                <c:pt idx="289">
                  <c:v>26</c:v>
                </c:pt>
                <c:pt idx="290">
                  <c:v>50</c:v>
                </c:pt>
                <c:pt idx="291">
                  <c:v>40</c:v>
                </c:pt>
                <c:pt idx="292">
                  <c:v>24</c:v>
                </c:pt>
                <c:pt idx="293">
                  <c:v>33</c:v>
                </c:pt>
                <c:pt idx="294">
                  <c:v>19</c:v>
                </c:pt>
                <c:pt idx="295">
                  <c:v>24</c:v>
                </c:pt>
                <c:pt idx="296">
                  <c:v>19</c:v>
                </c:pt>
                <c:pt idx="297">
                  <c:v>4</c:v>
                </c:pt>
                <c:pt idx="298">
                  <c:v>11</c:v>
                </c:pt>
                <c:pt idx="299">
                  <c:v>28</c:v>
                </c:pt>
                <c:pt idx="300">
                  <c:v>24</c:v>
                </c:pt>
                <c:pt idx="301">
                  <c:v>25</c:v>
                </c:pt>
                <c:pt idx="302">
                  <c:v>27</c:v>
                </c:pt>
                <c:pt idx="303">
                  <c:v>49</c:v>
                </c:pt>
                <c:pt idx="304">
                  <c:v>45</c:v>
                </c:pt>
                <c:pt idx="305">
                  <c:v>26</c:v>
                </c:pt>
                <c:pt idx="306">
                  <c:v>4</c:v>
                </c:pt>
                <c:pt idx="307">
                  <c:v>3</c:v>
                </c:pt>
                <c:pt idx="308">
                  <c:v>45</c:v>
                </c:pt>
                <c:pt idx="309">
                  <c:v>21</c:v>
                </c:pt>
                <c:pt idx="310">
                  <c:v>50</c:v>
                </c:pt>
                <c:pt idx="311">
                  <c:v>19</c:v>
                </c:pt>
                <c:pt idx="312">
                  <c:v>6</c:v>
                </c:pt>
                <c:pt idx="313">
                  <c:v>50</c:v>
                </c:pt>
                <c:pt idx="314">
                  <c:v>17</c:v>
                </c:pt>
                <c:pt idx="315">
                  <c:v>24</c:v>
                </c:pt>
                <c:pt idx="316">
                  <c:v>46</c:v>
                </c:pt>
                <c:pt idx="317">
                  <c:v>42</c:v>
                </c:pt>
                <c:pt idx="318">
                  <c:v>10</c:v>
                </c:pt>
                <c:pt idx="319">
                  <c:v>1</c:v>
                </c:pt>
                <c:pt idx="320">
                  <c:v>28</c:v>
                </c:pt>
                <c:pt idx="321">
                  <c:v>48</c:v>
                </c:pt>
                <c:pt idx="322">
                  <c:v>47</c:v>
                </c:pt>
                <c:pt idx="323">
                  <c:v>29</c:v>
                </c:pt>
                <c:pt idx="324">
                  <c:v>37</c:v>
                </c:pt>
                <c:pt idx="325">
                  <c:v>38</c:v>
                </c:pt>
                <c:pt idx="326">
                  <c:v>48</c:v>
                </c:pt>
                <c:pt idx="327">
                  <c:v>36</c:v>
                </c:pt>
                <c:pt idx="328">
                  <c:v>9</c:v>
                </c:pt>
                <c:pt idx="329">
                  <c:v>34</c:v>
                </c:pt>
                <c:pt idx="330">
                  <c:v>43</c:v>
                </c:pt>
                <c:pt idx="331">
                  <c:v>46</c:v>
                </c:pt>
                <c:pt idx="332">
                  <c:v>5</c:v>
                </c:pt>
                <c:pt idx="333">
                  <c:v>15</c:v>
                </c:pt>
                <c:pt idx="334">
                  <c:v>30</c:v>
                </c:pt>
                <c:pt idx="335">
                  <c:v>44</c:v>
                </c:pt>
                <c:pt idx="336">
                  <c:v>16</c:v>
                </c:pt>
                <c:pt idx="337">
                  <c:v>16</c:v>
                </c:pt>
                <c:pt idx="338">
                  <c:v>16</c:v>
                </c:pt>
                <c:pt idx="339">
                  <c:v>21</c:v>
                </c:pt>
                <c:pt idx="340">
                  <c:v>39</c:v>
                </c:pt>
                <c:pt idx="341">
                  <c:v>40</c:v>
                </c:pt>
                <c:pt idx="342">
                  <c:v>48</c:v>
                </c:pt>
                <c:pt idx="343">
                  <c:v>26</c:v>
                </c:pt>
                <c:pt idx="344">
                  <c:v>46</c:v>
                </c:pt>
                <c:pt idx="345">
                  <c:v>27</c:v>
                </c:pt>
                <c:pt idx="346">
                  <c:v>5</c:v>
                </c:pt>
                <c:pt idx="347">
                  <c:v>43</c:v>
                </c:pt>
                <c:pt idx="348">
                  <c:v>17</c:v>
                </c:pt>
                <c:pt idx="349">
                  <c:v>3</c:v>
                </c:pt>
                <c:pt idx="350">
                  <c:v>47</c:v>
                </c:pt>
                <c:pt idx="351">
                  <c:v>24</c:v>
                </c:pt>
                <c:pt idx="352">
                  <c:v>12</c:v>
                </c:pt>
                <c:pt idx="353">
                  <c:v>35</c:v>
                </c:pt>
                <c:pt idx="354">
                  <c:v>42</c:v>
                </c:pt>
                <c:pt idx="355">
                  <c:v>1</c:v>
                </c:pt>
                <c:pt idx="356">
                  <c:v>27</c:v>
                </c:pt>
                <c:pt idx="357">
                  <c:v>16</c:v>
                </c:pt>
                <c:pt idx="358">
                  <c:v>36</c:v>
                </c:pt>
                <c:pt idx="359">
                  <c:v>30</c:v>
                </c:pt>
                <c:pt idx="360">
                  <c:v>18</c:v>
                </c:pt>
                <c:pt idx="361">
                  <c:v>45</c:v>
                </c:pt>
                <c:pt idx="362">
                  <c:v>1</c:v>
                </c:pt>
                <c:pt idx="363">
                  <c:v>42</c:v>
                </c:pt>
                <c:pt idx="364">
                  <c:v>7</c:v>
                </c:pt>
                <c:pt idx="365">
                  <c:v>50</c:v>
                </c:pt>
                <c:pt idx="366">
                  <c:v>37</c:v>
                </c:pt>
                <c:pt idx="367">
                  <c:v>18</c:v>
                </c:pt>
                <c:pt idx="368">
                  <c:v>29</c:v>
                </c:pt>
                <c:pt idx="369">
                  <c:v>45</c:v>
                </c:pt>
                <c:pt idx="370">
                  <c:v>13</c:v>
                </c:pt>
                <c:pt idx="371">
                  <c:v>47</c:v>
                </c:pt>
                <c:pt idx="372">
                  <c:v>7</c:v>
                </c:pt>
                <c:pt idx="373">
                  <c:v>11</c:v>
                </c:pt>
                <c:pt idx="374">
                  <c:v>39</c:v>
                </c:pt>
                <c:pt idx="375">
                  <c:v>6</c:v>
                </c:pt>
                <c:pt idx="376">
                  <c:v>2</c:v>
                </c:pt>
                <c:pt idx="377">
                  <c:v>39</c:v>
                </c:pt>
                <c:pt idx="378">
                  <c:v>23</c:v>
                </c:pt>
                <c:pt idx="379">
                  <c:v>46</c:v>
                </c:pt>
                <c:pt idx="380">
                  <c:v>19</c:v>
                </c:pt>
                <c:pt idx="381">
                  <c:v>3</c:v>
                </c:pt>
                <c:pt idx="382">
                  <c:v>47</c:v>
                </c:pt>
                <c:pt idx="383">
                  <c:v>6</c:v>
                </c:pt>
                <c:pt idx="384">
                  <c:v>6</c:v>
                </c:pt>
                <c:pt idx="385">
                  <c:v>12</c:v>
                </c:pt>
                <c:pt idx="386">
                  <c:v>40</c:v>
                </c:pt>
                <c:pt idx="387">
                  <c:v>38</c:v>
                </c:pt>
                <c:pt idx="388">
                  <c:v>10</c:v>
                </c:pt>
                <c:pt idx="389">
                  <c:v>28</c:v>
                </c:pt>
                <c:pt idx="390">
                  <c:v>19</c:v>
                </c:pt>
                <c:pt idx="391">
                  <c:v>25</c:v>
                </c:pt>
                <c:pt idx="392">
                  <c:v>38</c:v>
                </c:pt>
                <c:pt idx="393">
                  <c:v>6</c:v>
                </c:pt>
                <c:pt idx="394">
                  <c:v>7</c:v>
                </c:pt>
                <c:pt idx="395">
                  <c:v>2</c:v>
                </c:pt>
                <c:pt idx="396">
                  <c:v>24</c:v>
                </c:pt>
                <c:pt idx="397">
                  <c:v>26</c:v>
                </c:pt>
                <c:pt idx="398">
                  <c:v>25</c:v>
                </c:pt>
                <c:pt idx="399">
                  <c:v>10</c:v>
                </c:pt>
                <c:pt idx="400">
                  <c:v>14</c:v>
                </c:pt>
                <c:pt idx="401">
                  <c:v>21</c:v>
                </c:pt>
                <c:pt idx="402">
                  <c:v>26</c:v>
                </c:pt>
                <c:pt idx="403">
                  <c:v>12</c:v>
                </c:pt>
                <c:pt idx="404">
                  <c:v>11</c:v>
                </c:pt>
                <c:pt idx="405">
                  <c:v>15</c:v>
                </c:pt>
                <c:pt idx="406">
                  <c:v>13</c:v>
                </c:pt>
                <c:pt idx="407">
                  <c:v>5</c:v>
                </c:pt>
                <c:pt idx="408">
                  <c:v>36</c:v>
                </c:pt>
                <c:pt idx="409">
                  <c:v>32</c:v>
                </c:pt>
                <c:pt idx="410">
                  <c:v>1</c:v>
                </c:pt>
                <c:pt idx="411">
                  <c:v>15</c:v>
                </c:pt>
                <c:pt idx="412">
                  <c:v>3</c:v>
                </c:pt>
                <c:pt idx="413">
                  <c:v>48</c:v>
                </c:pt>
                <c:pt idx="414">
                  <c:v>30</c:v>
                </c:pt>
                <c:pt idx="415">
                  <c:v>40</c:v>
                </c:pt>
                <c:pt idx="416">
                  <c:v>24</c:v>
                </c:pt>
                <c:pt idx="417">
                  <c:v>48</c:v>
                </c:pt>
                <c:pt idx="418">
                  <c:v>27</c:v>
                </c:pt>
                <c:pt idx="419">
                  <c:v>14</c:v>
                </c:pt>
                <c:pt idx="420">
                  <c:v>18</c:v>
                </c:pt>
                <c:pt idx="421">
                  <c:v>48</c:v>
                </c:pt>
                <c:pt idx="422">
                  <c:v>32</c:v>
                </c:pt>
                <c:pt idx="423">
                  <c:v>21</c:v>
                </c:pt>
                <c:pt idx="424">
                  <c:v>42</c:v>
                </c:pt>
                <c:pt idx="425">
                  <c:v>4</c:v>
                </c:pt>
                <c:pt idx="426">
                  <c:v>19</c:v>
                </c:pt>
                <c:pt idx="427">
                  <c:v>6</c:v>
                </c:pt>
                <c:pt idx="428">
                  <c:v>2</c:v>
                </c:pt>
                <c:pt idx="429">
                  <c:v>21</c:v>
                </c:pt>
                <c:pt idx="430">
                  <c:v>40</c:v>
                </c:pt>
                <c:pt idx="431">
                  <c:v>33</c:v>
                </c:pt>
                <c:pt idx="432">
                  <c:v>26</c:v>
                </c:pt>
                <c:pt idx="433">
                  <c:v>23</c:v>
                </c:pt>
                <c:pt idx="434">
                  <c:v>39</c:v>
                </c:pt>
                <c:pt idx="435">
                  <c:v>42</c:v>
                </c:pt>
                <c:pt idx="436">
                  <c:v>41</c:v>
                </c:pt>
                <c:pt idx="437">
                  <c:v>41</c:v>
                </c:pt>
                <c:pt idx="438">
                  <c:v>12</c:v>
                </c:pt>
                <c:pt idx="439">
                  <c:v>31</c:v>
                </c:pt>
                <c:pt idx="440">
                  <c:v>34</c:v>
                </c:pt>
                <c:pt idx="441">
                  <c:v>32</c:v>
                </c:pt>
                <c:pt idx="442">
                  <c:v>31</c:v>
                </c:pt>
                <c:pt idx="443">
                  <c:v>24</c:v>
                </c:pt>
                <c:pt idx="444">
                  <c:v>31</c:v>
                </c:pt>
                <c:pt idx="445">
                  <c:v>18</c:v>
                </c:pt>
                <c:pt idx="446">
                  <c:v>15</c:v>
                </c:pt>
                <c:pt idx="447">
                  <c:v>7</c:v>
                </c:pt>
                <c:pt idx="448">
                  <c:v>35</c:v>
                </c:pt>
                <c:pt idx="449">
                  <c:v>35</c:v>
                </c:pt>
                <c:pt idx="450">
                  <c:v>19</c:v>
                </c:pt>
                <c:pt idx="451">
                  <c:v>26</c:v>
                </c:pt>
                <c:pt idx="452">
                  <c:v>39</c:v>
                </c:pt>
                <c:pt idx="453">
                  <c:v>22</c:v>
                </c:pt>
                <c:pt idx="454">
                  <c:v>14</c:v>
                </c:pt>
                <c:pt idx="455">
                  <c:v>50</c:v>
                </c:pt>
                <c:pt idx="456">
                  <c:v>33</c:v>
                </c:pt>
                <c:pt idx="457">
                  <c:v>48</c:v>
                </c:pt>
                <c:pt idx="458">
                  <c:v>48</c:v>
                </c:pt>
                <c:pt idx="459">
                  <c:v>27</c:v>
                </c:pt>
                <c:pt idx="460">
                  <c:v>27</c:v>
                </c:pt>
                <c:pt idx="461">
                  <c:v>20</c:v>
                </c:pt>
                <c:pt idx="462">
                  <c:v>48</c:v>
                </c:pt>
                <c:pt idx="463">
                  <c:v>29</c:v>
                </c:pt>
                <c:pt idx="464">
                  <c:v>45</c:v>
                </c:pt>
                <c:pt idx="465">
                  <c:v>25</c:v>
                </c:pt>
                <c:pt idx="466">
                  <c:v>25</c:v>
                </c:pt>
                <c:pt idx="467">
                  <c:v>37</c:v>
                </c:pt>
                <c:pt idx="468">
                  <c:v>16</c:v>
                </c:pt>
                <c:pt idx="469">
                  <c:v>30</c:v>
                </c:pt>
                <c:pt idx="470">
                  <c:v>6</c:v>
                </c:pt>
                <c:pt idx="471">
                  <c:v>36</c:v>
                </c:pt>
                <c:pt idx="472">
                  <c:v>3</c:v>
                </c:pt>
                <c:pt idx="473">
                  <c:v>29</c:v>
                </c:pt>
                <c:pt idx="474">
                  <c:v>15</c:v>
                </c:pt>
                <c:pt idx="475">
                  <c:v>18</c:v>
                </c:pt>
                <c:pt idx="476">
                  <c:v>2</c:v>
                </c:pt>
                <c:pt idx="477">
                  <c:v>49</c:v>
                </c:pt>
                <c:pt idx="478">
                  <c:v>48</c:v>
                </c:pt>
                <c:pt idx="479">
                  <c:v>43</c:v>
                </c:pt>
                <c:pt idx="480">
                  <c:v>30</c:v>
                </c:pt>
                <c:pt idx="481">
                  <c:v>10</c:v>
                </c:pt>
                <c:pt idx="482">
                  <c:v>11</c:v>
                </c:pt>
                <c:pt idx="483">
                  <c:v>12</c:v>
                </c:pt>
                <c:pt idx="484">
                  <c:v>28</c:v>
                </c:pt>
                <c:pt idx="485">
                  <c:v>36</c:v>
                </c:pt>
                <c:pt idx="486">
                  <c:v>37</c:v>
                </c:pt>
                <c:pt idx="487">
                  <c:v>22</c:v>
                </c:pt>
                <c:pt idx="488">
                  <c:v>32</c:v>
                </c:pt>
                <c:pt idx="489">
                  <c:v>40</c:v>
                </c:pt>
                <c:pt idx="490">
                  <c:v>47</c:v>
                </c:pt>
                <c:pt idx="491">
                  <c:v>24</c:v>
                </c:pt>
                <c:pt idx="492">
                  <c:v>11</c:v>
                </c:pt>
                <c:pt idx="493">
                  <c:v>19</c:v>
                </c:pt>
                <c:pt idx="494">
                  <c:v>42</c:v>
                </c:pt>
                <c:pt idx="495">
                  <c:v>6</c:v>
                </c:pt>
                <c:pt idx="496">
                  <c:v>31</c:v>
                </c:pt>
                <c:pt idx="497">
                  <c:v>31</c:v>
                </c:pt>
                <c:pt idx="498">
                  <c:v>27</c:v>
                </c:pt>
                <c:pt idx="499">
                  <c:v>24</c:v>
                </c:pt>
                <c:pt idx="500">
                  <c:v>35</c:v>
                </c:pt>
                <c:pt idx="501">
                  <c:v>21</c:v>
                </c:pt>
                <c:pt idx="502">
                  <c:v>8</c:v>
                </c:pt>
                <c:pt idx="503">
                  <c:v>26</c:v>
                </c:pt>
                <c:pt idx="504">
                  <c:v>26</c:v>
                </c:pt>
                <c:pt idx="505">
                  <c:v>9</c:v>
                </c:pt>
                <c:pt idx="506">
                  <c:v>48</c:v>
                </c:pt>
                <c:pt idx="507">
                  <c:v>33</c:v>
                </c:pt>
                <c:pt idx="508">
                  <c:v>31</c:v>
                </c:pt>
                <c:pt idx="509">
                  <c:v>17</c:v>
                </c:pt>
                <c:pt idx="510">
                  <c:v>22</c:v>
                </c:pt>
                <c:pt idx="511">
                  <c:v>8</c:v>
                </c:pt>
                <c:pt idx="512">
                  <c:v>2</c:v>
                </c:pt>
                <c:pt idx="513">
                  <c:v>45</c:v>
                </c:pt>
                <c:pt idx="514">
                  <c:v>47</c:v>
                </c:pt>
                <c:pt idx="515">
                  <c:v>7</c:v>
                </c:pt>
                <c:pt idx="516">
                  <c:v>19</c:v>
                </c:pt>
                <c:pt idx="517">
                  <c:v>44</c:v>
                </c:pt>
                <c:pt idx="518">
                  <c:v>16</c:v>
                </c:pt>
                <c:pt idx="519">
                  <c:v>17</c:v>
                </c:pt>
                <c:pt idx="520">
                  <c:v>20</c:v>
                </c:pt>
                <c:pt idx="521">
                  <c:v>50</c:v>
                </c:pt>
                <c:pt idx="522">
                  <c:v>37</c:v>
                </c:pt>
                <c:pt idx="523">
                  <c:v>5</c:v>
                </c:pt>
                <c:pt idx="524">
                  <c:v>44</c:v>
                </c:pt>
                <c:pt idx="525">
                  <c:v>41</c:v>
                </c:pt>
                <c:pt idx="526">
                  <c:v>19</c:v>
                </c:pt>
                <c:pt idx="527">
                  <c:v>47</c:v>
                </c:pt>
                <c:pt idx="528">
                  <c:v>40</c:v>
                </c:pt>
                <c:pt idx="529">
                  <c:v>6</c:v>
                </c:pt>
                <c:pt idx="530">
                  <c:v>25</c:v>
                </c:pt>
                <c:pt idx="531">
                  <c:v>42</c:v>
                </c:pt>
                <c:pt idx="532">
                  <c:v>35</c:v>
                </c:pt>
                <c:pt idx="533">
                  <c:v>17</c:v>
                </c:pt>
                <c:pt idx="534">
                  <c:v>4</c:v>
                </c:pt>
                <c:pt idx="535">
                  <c:v>24</c:v>
                </c:pt>
                <c:pt idx="536">
                  <c:v>16</c:v>
                </c:pt>
                <c:pt idx="537">
                  <c:v>14</c:v>
                </c:pt>
                <c:pt idx="538">
                  <c:v>43</c:v>
                </c:pt>
                <c:pt idx="539">
                  <c:v>49</c:v>
                </c:pt>
                <c:pt idx="540">
                  <c:v>33</c:v>
                </c:pt>
                <c:pt idx="541">
                  <c:v>45</c:v>
                </c:pt>
                <c:pt idx="542">
                  <c:v>35</c:v>
                </c:pt>
                <c:pt idx="543">
                  <c:v>11</c:v>
                </c:pt>
                <c:pt idx="544">
                  <c:v>30</c:v>
                </c:pt>
                <c:pt idx="545">
                  <c:v>48</c:v>
                </c:pt>
                <c:pt idx="546">
                  <c:v>45</c:v>
                </c:pt>
                <c:pt idx="547">
                  <c:v>26</c:v>
                </c:pt>
                <c:pt idx="548">
                  <c:v>41</c:v>
                </c:pt>
                <c:pt idx="549">
                  <c:v>37</c:v>
                </c:pt>
                <c:pt idx="550">
                  <c:v>12</c:v>
                </c:pt>
                <c:pt idx="551">
                  <c:v>27</c:v>
                </c:pt>
                <c:pt idx="552">
                  <c:v>18</c:v>
                </c:pt>
                <c:pt idx="553">
                  <c:v>15</c:v>
                </c:pt>
                <c:pt idx="554">
                  <c:v>34</c:v>
                </c:pt>
                <c:pt idx="555">
                  <c:v>37</c:v>
                </c:pt>
                <c:pt idx="556">
                  <c:v>21</c:v>
                </c:pt>
                <c:pt idx="557">
                  <c:v>31</c:v>
                </c:pt>
                <c:pt idx="558">
                  <c:v>43</c:v>
                </c:pt>
                <c:pt idx="559">
                  <c:v>22</c:v>
                </c:pt>
                <c:pt idx="560">
                  <c:v>12</c:v>
                </c:pt>
                <c:pt idx="561">
                  <c:v>25</c:v>
                </c:pt>
                <c:pt idx="562">
                  <c:v>40</c:v>
                </c:pt>
                <c:pt idx="563">
                  <c:v>16</c:v>
                </c:pt>
                <c:pt idx="564">
                  <c:v>30</c:v>
                </c:pt>
                <c:pt idx="565">
                  <c:v>10</c:v>
                </c:pt>
                <c:pt idx="566">
                  <c:v>1</c:v>
                </c:pt>
                <c:pt idx="567">
                  <c:v>24</c:v>
                </c:pt>
                <c:pt idx="568">
                  <c:v>36</c:v>
                </c:pt>
                <c:pt idx="569">
                  <c:v>46</c:v>
                </c:pt>
                <c:pt idx="570">
                  <c:v>20</c:v>
                </c:pt>
                <c:pt idx="571">
                  <c:v>37</c:v>
                </c:pt>
                <c:pt idx="572">
                  <c:v>26</c:v>
                </c:pt>
                <c:pt idx="573">
                  <c:v>23</c:v>
                </c:pt>
                <c:pt idx="574">
                  <c:v>20</c:v>
                </c:pt>
                <c:pt idx="575">
                  <c:v>38</c:v>
                </c:pt>
                <c:pt idx="576">
                  <c:v>5</c:v>
                </c:pt>
                <c:pt idx="577">
                  <c:v>41</c:v>
                </c:pt>
                <c:pt idx="578">
                  <c:v>22</c:v>
                </c:pt>
                <c:pt idx="579">
                  <c:v>48</c:v>
                </c:pt>
                <c:pt idx="580">
                  <c:v>10</c:v>
                </c:pt>
                <c:pt idx="581">
                  <c:v>12</c:v>
                </c:pt>
                <c:pt idx="582">
                  <c:v>2</c:v>
                </c:pt>
                <c:pt idx="583">
                  <c:v>38</c:v>
                </c:pt>
                <c:pt idx="584">
                  <c:v>20</c:v>
                </c:pt>
                <c:pt idx="585">
                  <c:v>5</c:v>
                </c:pt>
                <c:pt idx="586">
                  <c:v>9</c:v>
                </c:pt>
                <c:pt idx="587">
                  <c:v>48</c:v>
                </c:pt>
                <c:pt idx="588">
                  <c:v>9</c:v>
                </c:pt>
                <c:pt idx="589">
                  <c:v>40</c:v>
                </c:pt>
                <c:pt idx="590">
                  <c:v>30</c:v>
                </c:pt>
                <c:pt idx="591">
                  <c:v>6</c:v>
                </c:pt>
                <c:pt idx="592">
                  <c:v>42</c:v>
                </c:pt>
                <c:pt idx="593">
                  <c:v>9</c:v>
                </c:pt>
                <c:pt idx="594">
                  <c:v>6</c:v>
                </c:pt>
                <c:pt idx="595">
                  <c:v>47</c:v>
                </c:pt>
                <c:pt idx="596">
                  <c:v>36</c:v>
                </c:pt>
                <c:pt idx="597">
                  <c:v>19</c:v>
                </c:pt>
                <c:pt idx="598">
                  <c:v>30</c:v>
                </c:pt>
                <c:pt idx="599">
                  <c:v>27</c:v>
                </c:pt>
                <c:pt idx="600">
                  <c:v>25</c:v>
                </c:pt>
                <c:pt idx="601">
                  <c:v>5</c:v>
                </c:pt>
                <c:pt idx="602">
                  <c:v>10</c:v>
                </c:pt>
                <c:pt idx="603">
                  <c:v>26</c:v>
                </c:pt>
                <c:pt idx="604">
                  <c:v>11</c:v>
                </c:pt>
                <c:pt idx="605">
                  <c:v>17</c:v>
                </c:pt>
                <c:pt idx="606">
                  <c:v>44</c:v>
                </c:pt>
                <c:pt idx="607">
                  <c:v>44</c:v>
                </c:pt>
                <c:pt idx="608">
                  <c:v>21</c:v>
                </c:pt>
                <c:pt idx="609">
                  <c:v>49</c:v>
                </c:pt>
                <c:pt idx="610">
                  <c:v>27</c:v>
                </c:pt>
                <c:pt idx="611">
                  <c:v>19</c:v>
                </c:pt>
                <c:pt idx="612">
                  <c:v>33</c:v>
                </c:pt>
                <c:pt idx="613">
                  <c:v>46</c:v>
                </c:pt>
                <c:pt idx="614">
                  <c:v>21</c:v>
                </c:pt>
                <c:pt idx="615">
                  <c:v>23</c:v>
                </c:pt>
                <c:pt idx="616">
                  <c:v>38</c:v>
                </c:pt>
                <c:pt idx="617">
                  <c:v>2</c:v>
                </c:pt>
                <c:pt idx="618">
                  <c:v>21</c:v>
                </c:pt>
                <c:pt idx="619">
                  <c:v>1</c:v>
                </c:pt>
                <c:pt idx="620">
                  <c:v>10</c:v>
                </c:pt>
                <c:pt idx="621">
                  <c:v>45</c:v>
                </c:pt>
                <c:pt idx="622">
                  <c:v>44</c:v>
                </c:pt>
                <c:pt idx="623">
                  <c:v>48</c:v>
                </c:pt>
                <c:pt idx="624">
                  <c:v>21</c:v>
                </c:pt>
                <c:pt idx="625">
                  <c:v>1</c:v>
                </c:pt>
                <c:pt idx="626">
                  <c:v>10</c:v>
                </c:pt>
                <c:pt idx="627">
                  <c:v>24</c:v>
                </c:pt>
                <c:pt idx="628">
                  <c:v>29</c:v>
                </c:pt>
                <c:pt idx="629">
                  <c:v>11</c:v>
                </c:pt>
                <c:pt idx="630">
                  <c:v>33</c:v>
                </c:pt>
                <c:pt idx="631">
                  <c:v>27</c:v>
                </c:pt>
                <c:pt idx="632">
                  <c:v>19</c:v>
                </c:pt>
                <c:pt idx="633">
                  <c:v>50</c:v>
                </c:pt>
                <c:pt idx="634">
                  <c:v>46</c:v>
                </c:pt>
                <c:pt idx="635">
                  <c:v>28</c:v>
                </c:pt>
                <c:pt idx="636">
                  <c:v>14</c:v>
                </c:pt>
                <c:pt idx="637">
                  <c:v>46</c:v>
                </c:pt>
                <c:pt idx="638">
                  <c:v>41</c:v>
                </c:pt>
                <c:pt idx="639">
                  <c:v>50</c:v>
                </c:pt>
                <c:pt idx="640">
                  <c:v>28</c:v>
                </c:pt>
                <c:pt idx="641">
                  <c:v>23</c:v>
                </c:pt>
                <c:pt idx="642">
                  <c:v>14</c:v>
                </c:pt>
                <c:pt idx="643">
                  <c:v>10</c:v>
                </c:pt>
                <c:pt idx="644">
                  <c:v>37</c:v>
                </c:pt>
                <c:pt idx="645">
                  <c:v>15</c:v>
                </c:pt>
                <c:pt idx="646">
                  <c:v>19</c:v>
                </c:pt>
                <c:pt idx="647">
                  <c:v>23</c:v>
                </c:pt>
                <c:pt idx="648">
                  <c:v>35</c:v>
                </c:pt>
                <c:pt idx="649">
                  <c:v>33</c:v>
                </c:pt>
                <c:pt idx="650">
                  <c:v>12</c:v>
                </c:pt>
                <c:pt idx="651">
                  <c:v>41</c:v>
                </c:pt>
                <c:pt idx="652">
                  <c:v>27</c:v>
                </c:pt>
                <c:pt idx="653">
                  <c:v>45</c:v>
                </c:pt>
                <c:pt idx="654">
                  <c:v>23</c:v>
                </c:pt>
                <c:pt idx="655">
                  <c:v>19</c:v>
                </c:pt>
                <c:pt idx="656">
                  <c:v>6</c:v>
                </c:pt>
                <c:pt idx="657">
                  <c:v>6</c:v>
                </c:pt>
                <c:pt idx="658">
                  <c:v>20</c:v>
                </c:pt>
                <c:pt idx="659">
                  <c:v>8</c:v>
                </c:pt>
                <c:pt idx="660">
                  <c:v>39</c:v>
                </c:pt>
                <c:pt idx="661">
                  <c:v>39</c:v>
                </c:pt>
                <c:pt idx="662">
                  <c:v>39</c:v>
                </c:pt>
                <c:pt idx="663">
                  <c:v>23</c:v>
                </c:pt>
                <c:pt idx="664">
                  <c:v>41</c:v>
                </c:pt>
                <c:pt idx="665">
                  <c:v>50</c:v>
                </c:pt>
                <c:pt idx="666">
                  <c:v>30</c:v>
                </c:pt>
                <c:pt idx="667">
                  <c:v>32</c:v>
                </c:pt>
                <c:pt idx="668">
                  <c:v>35</c:v>
                </c:pt>
                <c:pt idx="669">
                  <c:v>45</c:v>
                </c:pt>
                <c:pt idx="670">
                  <c:v>37</c:v>
                </c:pt>
                <c:pt idx="671">
                  <c:v>45</c:v>
                </c:pt>
                <c:pt idx="672">
                  <c:v>29</c:v>
                </c:pt>
                <c:pt idx="673">
                  <c:v>27</c:v>
                </c:pt>
                <c:pt idx="674">
                  <c:v>36</c:v>
                </c:pt>
                <c:pt idx="675">
                  <c:v>9</c:v>
                </c:pt>
                <c:pt idx="676">
                  <c:v>38</c:v>
                </c:pt>
                <c:pt idx="677">
                  <c:v>41</c:v>
                </c:pt>
                <c:pt idx="678">
                  <c:v>25</c:v>
                </c:pt>
                <c:pt idx="679">
                  <c:v>37</c:v>
                </c:pt>
                <c:pt idx="680">
                  <c:v>3</c:v>
                </c:pt>
                <c:pt idx="681">
                  <c:v>24</c:v>
                </c:pt>
                <c:pt idx="682">
                  <c:v>49</c:v>
                </c:pt>
                <c:pt idx="683">
                  <c:v>3</c:v>
                </c:pt>
                <c:pt idx="684">
                  <c:v>42</c:v>
                </c:pt>
                <c:pt idx="685">
                  <c:v>32</c:v>
                </c:pt>
                <c:pt idx="686">
                  <c:v>33</c:v>
                </c:pt>
                <c:pt idx="687">
                  <c:v>46</c:v>
                </c:pt>
                <c:pt idx="688">
                  <c:v>44</c:v>
                </c:pt>
                <c:pt idx="689">
                  <c:v>35</c:v>
                </c:pt>
                <c:pt idx="690">
                  <c:v>45</c:v>
                </c:pt>
                <c:pt idx="691">
                  <c:v>37</c:v>
                </c:pt>
                <c:pt idx="692">
                  <c:v>40</c:v>
                </c:pt>
                <c:pt idx="693">
                  <c:v>30</c:v>
                </c:pt>
                <c:pt idx="694">
                  <c:v>38</c:v>
                </c:pt>
                <c:pt idx="695">
                  <c:v>15</c:v>
                </c:pt>
                <c:pt idx="696">
                  <c:v>49</c:v>
                </c:pt>
                <c:pt idx="697">
                  <c:v>40</c:v>
                </c:pt>
                <c:pt idx="698">
                  <c:v>40</c:v>
                </c:pt>
                <c:pt idx="699">
                  <c:v>5</c:v>
                </c:pt>
                <c:pt idx="700">
                  <c:v>5</c:v>
                </c:pt>
                <c:pt idx="701">
                  <c:v>5</c:v>
                </c:pt>
                <c:pt idx="702">
                  <c:v>1</c:v>
                </c:pt>
                <c:pt idx="703">
                  <c:v>21</c:v>
                </c:pt>
                <c:pt idx="704">
                  <c:v>18</c:v>
                </c:pt>
                <c:pt idx="705">
                  <c:v>49</c:v>
                </c:pt>
                <c:pt idx="706">
                  <c:v>27</c:v>
                </c:pt>
                <c:pt idx="707">
                  <c:v>21</c:v>
                </c:pt>
                <c:pt idx="708">
                  <c:v>19</c:v>
                </c:pt>
                <c:pt idx="709">
                  <c:v>23</c:v>
                </c:pt>
                <c:pt idx="710">
                  <c:v>26</c:v>
                </c:pt>
                <c:pt idx="711">
                  <c:v>13</c:v>
                </c:pt>
                <c:pt idx="712">
                  <c:v>36</c:v>
                </c:pt>
                <c:pt idx="713">
                  <c:v>39</c:v>
                </c:pt>
                <c:pt idx="714">
                  <c:v>40</c:v>
                </c:pt>
                <c:pt idx="715">
                  <c:v>37</c:v>
                </c:pt>
                <c:pt idx="716">
                  <c:v>9</c:v>
                </c:pt>
                <c:pt idx="717">
                  <c:v>7</c:v>
                </c:pt>
                <c:pt idx="718">
                  <c:v>25</c:v>
                </c:pt>
                <c:pt idx="719">
                  <c:v>42</c:v>
                </c:pt>
                <c:pt idx="720">
                  <c:v>19</c:v>
                </c:pt>
                <c:pt idx="721">
                  <c:v>41</c:v>
                </c:pt>
                <c:pt idx="722">
                  <c:v>50</c:v>
                </c:pt>
                <c:pt idx="723">
                  <c:v>43</c:v>
                </c:pt>
                <c:pt idx="724">
                  <c:v>36</c:v>
                </c:pt>
                <c:pt idx="725">
                  <c:v>33</c:v>
                </c:pt>
                <c:pt idx="726">
                  <c:v>20</c:v>
                </c:pt>
                <c:pt idx="727">
                  <c:v>37</c:v>
                </c:pt>
                <c:pt idx="728">
                  <c:v>12</c:v>
                </c:pt>
                <c:pt idx="729">
                  <c:v>46</c:v>
                </c:pt>
                <c:pt idx="730">
                  <c:v>28</c:v>
                </c:pt>
                <c:pt idx="731">
                  <c:v>30</c:v>
                </c:pt>
                <c:pt idx="732">
                  <c:v>28</c:v>
                </c:pt>
                <c:pt idx="733">
                  <c:v>20</c:v>
                </c:pt>
                <c:pt idx="734">
                  <c:v>39</c:v>
                </c:pt>
                <c:pt idx="735">
                  <c:v>48</c:v>
                </c:pt>
                <c:pt idx="736">
                  <c:v>32</c:v>
                </c:pt>
                <c:pt idx="737">
                  <c:v>28</c:v>
                </c:pt>
                <c:pt idx="738">
                  <c:v>27</c:v>
                </c:pt>
                <c:pt idx="739">
                  <c:v>26</c:v>
                </c:pt>
                <c:pt idx="740">
                  <c:v>22</c:v>
                </c:pt>
                <c:pt idx="741">
                  <c:v>23</c:v>
                </c:pt>
                <c:pt idx="742">
                  <c:v>21</c:v>
                </c:pt>
                <c:pt idx="743">
                  <c:v>36</c:v>
                </c:pt>
                <c:pt idx="744">
                  <c:v>42</c:v>
                </c:pt>
                <c:pt idx="745">
                  <c:v>4</c:v>
                </c:pt>
                <c:pt idx="746">
                  <c:v>47</c:v>
                </c:pt>
                <c:pt idx="747">
                  <c:v>13</c:v>
                </c:pt>
                <c:pt idx="748">
                  <c:v>8</c:v>
                </c:pt>
                <c:pt idx="749">
                  <c:v>11</c:v>
                </c:pt>
                <c:pt idx="750">
                  <c:v>5</c:v>
                </c:pt>
                <c:pt idx="751">
                  <c:v>1</c:v>
                </c:pt>
                <c:pt idx="752">
                  <c:v>17</c:v>
                </c:pt>
                <c:pt idx="753">
                  <c:v>27</c:v>
                </c:pt>
                <c:pt idx="754">
                  <c:v>3</c:v>
                </c:pt>
                <c:pt idx="755">
                  <c:v>22</c:v>
                </c:pt>
                <c:pt idx="756">
                  <c:v>24</c:v>
                </c:pt>
                <c:pt idx="757">
                  <c:v>18</c:v>
                </c:pt>
                <c:pt idx="758">
                  <c:v>39</c:v>
                </c:pt>
                <c:pt idx="759">
                  <c:v>25</c:v>
                </c:pt>
                <c:pt idx="760">
                  <c:v>6</c:v>
                </c:pt>
                <c:pt idx="761">
                  <c:v>26</c:v>
                </c:pt>
                <c:pt idx="762">
                  <c:v>43</c:v>
                </c:pt>
                <c:pt idx="763">
                  <c:v>6</c:v>
                </c:pt>
                <c:pt idx="764">
                  <c:v>6</c:v>
                </c:pt>
                <c:pt idx="765">
                  <c:v>13</c:v>
                </c:pt>
                <c:pt idx="766">
                  <c:v>13</c:v>
                </c:pt>
                <c:pt idx="767">
                  <c:v>11</c:v>
                </c:pt>
                <c:pt idx="768">
                  <c:v>45</c:v>
                </c:pt>
                <c:pt idx="769">
                  <c:v>8</c:v>
                </c:pt>
                <c:pt idx="770">
                  <c:v>8</c:v>
                </c:pt>
                <c:pt idx="771">
                  <c:v>34</c:v>
                </c:pt>
                <c:pt idx="772">
                  <c:v>40</c:v>
                </c:pt>
                <c:pt idx="773">
                  <c:v>14</c:v>
                </c:pt>
                <c:pt idx="774">
                  <c:v>11</c:v>
                </c:pt>
                <c:pt idx="775">
                  <c:v>8</c:v>
                </c:pt>
                <c:pt idx="776">
                  <c:v>8</c:v>
                </c:pt>
                <c:pt idx="777">
                  <c:v>37</c:v>
                </c:pt>
                <c:pt idx="778">
                  <c:v>23</c:v>
                </c:pt>
                <c:pt idx="779">
                  <c:v>38</c:v>
                </c:pt>
                <c:pt idx="780">
                  <c:v>38</c:v>
                </c:pt>
                <c:pt idx="781">
                  <c:v>12</c:v>
                </c:pt>
                <c:pt idx="782">
                  <c:v>15</c:v>
                </c:pt>
                <c:pt idx="783">
                  <c:v>38</c:v>
                </c:pt>
                <c:pt idx="784">
                  <c:v>41</c:v>
                </c:pt>
                <c:pt idx="785">
                  <c:v>37</c:v>
                </c:pt>
                <c:pt idx="786">
                  <c:v>16</c:v>
                </c:pt>
                <c:pt idx="787">
                  <c:v>25</c:v>
                </c:pt>
                <c:pt idx="788">
                  <c:v>18</c:v>
                </c:pt>
                <c:pt idx="789">
                  <c:v>4</c:v>
                </c:pt>
                <c:pt idx="790">
                  <c:v>12</c:v>
                </c:pt>
                <c:pt idx="791">
                  <c:v>35</c:v>
                </c:pt>
                <c:pt idx="792">
                  <c:v>45</c:v>
                </c:pt>
                <c:pt idx="793">
                  <c:v>16</c:v>
                </c:pt>
                <c:pt idx="794">
                  <c:v>10</c:v>
                </c:pt>
                <c:pt idx="795">
                  <c:v>34</c:v>
                </c:pt>
                <c:pt idx="796">
                  <c:v>43</c:v>
                </c:pt>
                <c:pt idx="797">
                  <c:v>38</c:v>
                </c:pt>
                <c:pt idx="798">
                  <c:v>48</c:v>
                </c:pt>
                <c:pt idx="799">
                  <c:v>31</c:v>
                </c:pt>
                <c:pt idx="800">
                  <c:v>20</c:v>
                </c:pt>
                <c:pt idx="801">
                  <c:v>12</c:v>
                </c:pt>
                <c:pt idx="802">
                  <c:v>2</c:v>
                </c:pt>
                <c:pt idx="803">
                  <c:v>30</c:v>
                </c:pt>
                <c:pt idx="804">
                  <c:v>28</c:v>
                </c:pt>
                <c:pt idx="805">
                  <c:v>40</c:v>
                </c:pt>
                <c:pt idx="806">
                  <c:v>46</c:v>
                </c:pt>
                <c:pt idx="807">
                  <c:v>15</c:v>
                </c:pt>
                <c:pt idx="808">
                  <c:v>38</c:v>
                </c:pt>
                <c:pt idx="809">
                  <c:v>30</c:v>
                </c:pt>
                <c:pt idx="810">
                  <c:v>32</c:v>
                </c:pt>
                <c:pt idx="811">
                  <c:v>36</c:v>
                </c:pt>
                <c:pt idx="812">
                  <c:v>32</c:v>
                </c:pt>
                <c:pt idx="813">
                  <c:v>14</c:v>
                </c:pt>
                <c:pt idx="814">
                  <c:v>8</c:v>
                </c:pt>
                <c:pt idx="815">
                  <c:v>27</c:v>
                </c:pt>
                <c:pt idx="816">
                  <c:v>24</c:v>
                </c:pt>
                <c:pt idx="817">
                  <c:v>30</c:v>
                </c:pt>
                <c:pt idx="818">
                  <c:v>34</c:v>
                </c:pt>
                <c:pt idx="819">
                  <c:v>28</c:v>
                </c:pt>
                <c:pt idx="820">
                  <c:v>27</c:v>
                </c:pt>
                <c:pt idx="821">
                  <c:v>31</c:v>
                </c:pt>
                <c:pt idx="822">
                  <c:v>23</c:v>
                </c:pt>
                <c:pt idx="823">
                  <c:v>11</c:v>
                </c:pt>
                <c:pt idx="824">
                  <c:v>48</c:v>
                </c:pt>
                <c:pt idx="825">
                  <c:v>17</c:v>
                </c:pt>
                <c:pt idx="826">
                  <c:v>36</c:v>
                </c:pt>
                <c:pt idx="827">
                  <c:v>33</c:v>
                </c:pt>
                <c:pt idx="828">
                  <c:v>27</c:v>
                </c:pt>
                <c:pt idx="829">
                  <c:v>14</c:v>
                </c:pt>
                <c:pt idx="830">
                  <c:v>5</c:v>
                </c:pt>
                <c:pt idx="831">
                  <c:v>47</c:v>
                </c:pt>
                <c:pt idx="832">
                  <c:v>28</c:v>
                </c:pt>
                <c:pt idx="833">
                  <c:v>11</c:v>
                </c:pt>
                <c:pt idx="834">
                  <c:v>18</c:v>
                </c:pt>
                <c:pt idx="835">
                  <c:v>21</c:v>
                </c:pt>
                <c:pt idx="836">
                  <c:v>22</c:v>
                </c:pt>
                <c:pt idx="837">
                  <c:v>33</c:v>
                </c:pt>
                <c:pt idx="838">
                  <c:v>49</c:v>
                </c:pt>
                <c:pt idx="839">
                  <c:v>10</c:v>
                </c:pt>
                <c:pt idx="840">
                  <c:v>18</c:v>
                </c:pt>
                <c:pt idx="841">
                  <c:v>28</c:v>
                </c:pt>
                <c:pt idx="842">
                  <c:v>25</c:v>
                </c:pt>
                <c:pt idx="843">
                  <c:v>6</c:v>
                </c:pt>
                <c:pt idx="844">
                  <c:v>44</c:v>
                </c:pt>
                <c:pt idx="845">
                  <c:v>30</c:v>
                </c:pt>
                <c:pt idx="846">
                  <c:v>42</c:v>
                </c:pt>
                <c:pt idx="847">
                  <c:v>30</c:v>
                </c:pt>
                <c:pt idx="848">
                  <c:v>33</c:v>
                </c:pt>
                <c:pt idx="849">
                  <c:v>24</c:v>
                </c:pt>
                <c:pt idx="850">
                  <c:v>13</c:v>
                </c:pt>
                <c:pt idx="851">
                  <c:v>19</c:v>
                </c:pt>
                <c:pt idx="852">
                  <c:v>23</c:v>
                </c:pt>
                <c:pt idx="853">
                  <c:v>35</c:v>
                </c:pt>
                <c:pt idx="854">
                  <c:v>22</c:v>
                </c:pt>
                <c:pt idx="855">
                  <c:v>14</c:v>
                </c:pt>
                <c:pt idx="856">
                  <c:v>47</c:v>
                </c:pt>
                <c:pt idx="857">
                  <c:v>50</c:v>
                </c:pt>
                <c:pt idx="858">
                  <c:v>33</c:v>
                </c:pt>
                <c:pt idx="859">
                  <c:v>7</c:v>
                </c:pt>
                <c:pt idx="860">
                  <c:v>3</c:v>
                </c:pt>
                <c:pt idx="861">
                  <c:v>35</c:v>
                </c:pt>
                <c:pt idx="862">
                  <c:v>13</c:v>
                </c:pt>
                <c:pt idx="863">
                  <c:v>42</c:v>
                </c:pt>
                <c:pt idx="864">
                  <c:v>5</c:v>
                </c:pt>
                <c:pt idx="865">
                  <c:v>23</c:v>
                </c:pt>
                <c:pt idx="866">
                  <c:v>11</c:v>
                </c:pt>
                <c:pt idx="867">
                  <c:v>23</c:v>
                </c:pt>
                <c:pt idx="868">
                  <c:v>2</c:v>
                </c:pt>
                <c:pt idx="869">
                  <c:v>33</c:v>
                </c:pt>
                <c:pt idx="870">
                  <c:v>6</c:v>
                </c:pt>
                <c:pt idx="871">
                  <c:v>45</c:v>
                </c:pt>
                <c:pt idx="872">
                  <c:v>25</c:v>
                </c:pt>
                <c:pt idx="873">
                  <c:v>24</c:v>
                </c:pt>
                <c:pt idx="874">
                  <c:v>10</c:v>
                </c:pt>
                <c:pt idx="875">
                  <c:v>7</c:v>
                </c:pt>
                <c:pt idx="876">
                  <c:v>1</c:v>
                </c:pt>
                <c:pt idx="877">
                  <c:v>45</c:v>
                </c:pt>
                <c:pt idx="878">
                  <c:v>37</c:v>
                </c:pt>
                <c:pt idx="879">
                  <c:v>14</c:v>
                </c:pt>
                <c:pt idx="880">
                  <c:v>25</c:v>
                </c:pt>
                <c:pt idx="881">
                  <c:v>18</c:v>
                </c:pt>
                <c:pt idx="882">
                  <c:v>37</c:v>
                </c:pt>
                <c:pt idx="883">
                  <c:v>30</c:v>
                </c:pt>
                <c:pt idx="884">
                  <c:v>34</c:v>
                </c:pt>
                <c:pt idx="885">
                  <c:v>49</c:v>
                </c:pt>
                <c:pt idx="886">
                  <c:v>48</c:v>
                </c:pt>
                <c:pt idx="887">
                  <c:v>33</c:v>
                </c:pt>
                <c:pt idx="888">
                  <c:v>44</c:v>
                </c:pt>
                <c:pt idx="889">
                  <c:v>50</c:v>
                </c:pt>
                <c:pt idx="890">
                  <c:v>47</c:v>
                </c:pt>
                <c:pt idx="891">
                  <c:v>24</c:v>
                </c:pt>
                <c:pt idx="892">
                  <c:v>43</c:v>
                </c:pt>
                <c:pt idx="893">
                  <c:v>14</c:v>
                </c:pt>
                <c:pt idx="894">
                  <c:v>3</c:v>
                </c:pt>
                <c:pt idx="895">
                  <c:v>33</c:v>
                </c:pt>
                <c:pt idx="896">
                  <c:v>38</c:v>
                </c:pt>
                <c:pt idx="897">
                  <c:v>46</c:v>
                </c:pt>
                <c:pt idx="898">
                  <c:v>19</c:v>
                </c:pt>
                <c:pt idx="899">
                  <c:v>20</c:v>
                </c:pt>
                <c:pt idx="900">
                  <c:v>42</c:v>
                </c:pt>
                <c:pt idx="901">
                  <c:v>34</c:v>
                </c:pt>
                <c:pt idx="902">
                  <c:v>5</c:v>
                </c:pt>
                <c:pt idx="903">
                  <c:v>3</c:v>
                </c:pt>
                <c:pt idx="904">
                  <c:v>46</c:v>
                </c:pt>
                <c:pt idx="905">
                  <c:v>16</c:v>
                </c:pt>
                <c:pt idx="906">
                  <c:v>21</c:v>
                </c:pt>
                <c:pt idx="907">
                  <c:v>34</c:v>
                </c:pt>
                <c:pt idx="908">
                  <c:v>9</c:v>
                </c:pt>
                <c:pt idx="909">
                  <c:v>36</c:v>
                </c:pt>
                <c:pt idx="910">
                  <c:v>22</c:v>
                </c:pt>
                <c:pt idx="911">
                  <c:v>2</c:v>
                </c:pt>
                <c:pt idx="912">
                  <c:v>32</c:v>
                </c:pt>
                <c:pt idx="913">
                  <c:v>29</c:v>
                </c:pt>
                <c:pt idx="914">
                  <c:v>27</c:v>
                </c:pt>
                <c:pt idx="915">
                  <c:v>33</c:v>
                </c:pt>
                <c:pt idx="916">
                  <c:v>16</c:v>
                </c:pt>
                <c:pt idx="917">
                  <c:v>11</c:v>
                </c:pt>
                <c:pt idx="918">
                  <c:v>11</c:v>
                </c:pt>
                <c:pt idx="919">
                  <c:v>17</c:v>
                </c:pt>
                <c:pt idx="920">
                  <c:v>37</c:v>
                </c:pt>
                <c:pt idx="921">
                  <c:v>18</c:v>
                </c:pt>
                <c:pt idx="922">
                  <c:v>13</c:v>
                </c:pt>
                <c:pt idx="923">
                  <c:v>7</c:v>
                </c:pt>
                <c:pt idx="924">
                  <c:v>37</c:v>
                </c:pt>
                <c:pt idx="925">
                  <c:v>8</c:v>
                </c:pt>
                <c:pt idx="926">
                  <c:v>11</c:v>
                </c:pt>
                <c:pt idx="927">
                  <c:v>8</c:v>
                </c:pt>
                <c:pt idx="928">
                  <c:v>31</c:v>
                </c:pt>
                <c:pt idx="929">
                  <c:v>26</c:v>
                </c:pt>
                <c:pt idx="930">
                  <c:v>20</c:v>
                </c:pt>
                <c:pt idx="931">
                  <c:v>24</c:v>
                </c:pt>
                <c:pt idx="932">
                  <c:v>45</c:v>
                </c:pt>
                <c:pt idx="933">
                  <c:v>33</c:v>
                </c:pt>
                <c:pt idx="934">
                  <c:v>21</c:v>
                </c:pt>
                <c:pt idx="935">
                  <c:v>2</c:v>
                </c:pt>
                <c:pt idx="936">
                  <c:v>28</c:v>
                </c:pt>
                <c:pt idx="937">
                  <c:v>18</c:v>
                </c:pt>
                <c:pt idx="938">
                  <c:v>21</c:v>
                </c:pt>
                <c:pt idx="939">
                  <c:v>24</c:v>
                </c:pt>
                <c:pt idx="940">
                  <c:v>15</c:v>
                </c:pt>
                <c:pt idx="941">
                  <c:v>38</c:v>
                </c:pt>
                <c:pt idx="942">
                  <c:v>38</c:v>
                </c:pt>
                <c:pt idx="943">
                  <c:v>13</c:v>
                </c:pt>
                <c:pt idx="944">
                  <c:v>39</c:v>
                </c:pt>
                <c:pt idx="945">
                  <c:v>8</c:v>
                </c:pt>
                <c:pt idx="946">
                  <c:v>4</c:v>
                </c:pt>
                <c:pt idx="947">
                  <c:v>6</c:v>
                </c:pt>
                <c:pt idx="948">
                  <c:v>11</c:v>
                </c:pt>
                <c:pt idx="949">
                  <c:v>49</c:v>
                </c:pt>
                <c:pt idx="950">
                  <c:v>30</c:v>
                </c:pt>
                <c:pt idx="951">
                  <c:v>34</c:v>
                </c:pt>
                <c:pt idx="952">
                  <c:v>28</c:v>
                </c:pt>
                <c:pt idx="953">
                  <c:v>36</c:v>
                </c:pt>
                <c:pt idx="954">
                  <c:v>18</c:v>
                </c:pt>
                <c:pt idx="955">
                  <c:v>4</c:v>
                </c:pt>
                <c:pt idx="956">
                  <c:v>42</c:v>
                </c:pt>
                <c:pt idx="957">
                  <c:v>11</c:v>
                </c:pt>
                <c:pt idx="958">
                  <c:v>31</c:v>
                </c:pt>
                <c:pt idx="959">
                  <c:v>12</c:v>
                </c:pt>
                <c:pt idx="960">
                  <c:v>20</c:v>
                </c:pt>
                <c:pt idx="961">
                  <c:v>37</c:v>
                </c:pt>
                <c:pt idx="962">
                  <c:v>26</c:v>
                </c:pt>
                <c:pt idx="963">
                  <c:v>14</c:v>
                </c:pt>
                <c:pt idx="964">
                  <c:v>12</c:v>
                </c:pt>
                <c:pt idx="965">
                  <c:v>10</c:v>
                </c:pt>
                <c:pt idx="966">
                  <c:v>19</c:v>
                </c:pt>
                <c:pt idx="967">
                  <c:v>4</c:v>
                </c:pt>
                <c:pt idx="968">
                  <c:v>48</c:v>
                </c:pt>
                <c:pt idx="969">
                  <c:v>37</c:v>
                </c:pt>
                <c:pt idx="970">
                  <c:v>4</c:v>
                </c:pt>
                <c:pt idx="971">
                  <c:v>15</c:v>
                </c:pt>
                <c:pt idx="972">
                  <c:v>33</c:v>
                </c:pt>
                <c:pt idx="973">
                  <c:v>30</c:v>
                </c:pt>
                <c:pt idx="974">
                  <c:v>23</c:v>
                </c:pt>
                <c:pt idx="975">
                  <c:v>2</c:v>
                </c:pt>
                <c:pt idx="976">
                  <c:v>50</c:v>
                </c:pt>
                <c:pt idx="977">
                  <c:v>34</c:v>
                </c:pt>
                <c:pt idx="978">
                  <c:v>33</c:v>
                </c:pt>
                <c:pt idx="979">
                  <c:v>34</c:v>
                </c:pt>
                <c:pt idx="980">
                  <c:v>39</c:v>
                </c:pt>
                <c:pt idx="981">
                  <c:v>47</c:v>
                </c:pt>
                <c:pt idx="982">
                  <c:v>37</c:v>
                </c:pt>
                <c:pt idx="983">
                  <c:v>40</c:v>
                </c:pt>
                <c:pt idx="984">
                  <c:v>8</c:v>
                </c:pt>
                <c:pt idx="985">
                  <c:v>12</c:v>
                </c:pt>
                <c:pt idx="986">
                  <c:v>36</c:v>
                </c:pt>
                <c:pt idx="987">
                  <c:v>48</c:v>
                </c:pt>
                <c:pt idx="988">
                  <c:v>47</c:v>
                </c:pt>
                <c:pt idx="989">
                  <c:v>2</c:v>
                </c:pt>
                <c:pt idx="990">
                  <c:v>24</c:v>
                </c:pt>
                <c:pt idx="991">
                  <c:v>40</c:v>
                </c:pt>
                <c:pt idx="992">
                  <c:v>50</c:v>
                </c:pt>
                <c:pt idx="993">
                  <c:v>25</c:v>
                </c:pt>
                <c:pt idx="994">
                  <c:v>20</c:v>
                </c:pt>
                <c:pt idx="995">
                  <c:v>10</c:v>
                </c:pt>
                <c:pt idx="996">
                  <c:v>32</c:v>
                </c:pt>
                <c:pt idx="997">
                  <c:v>31</c:v>
                </c:pt>
                <c:pt idx="998">
                  <c:v>48</c:v>
                </c:pt>
                <c:pt idx="999">
                  <c:v>23</c:v>
                </c:pt>
                <c:pt idx="1000">
                  <c:v>1</c:v>
                </c:pt>
                <c:pt idx="1001">
                  <c:v>4</c:v>
                </c:pt>
                <c:pt idx="1002">
                  <c:v>3</c:v>
                </c:pt>
                <c:pt idx="1003">
                  <c:v>3</c:v>
                </c:pt>
                <c:pt idx="1004">
                  <c:v>44</c:v>
                </c:pt>
                <c:pt idx="1005">
                  <c:v>5</c:v>
                </c:pt>
                <c:pt idx="1006">
                  <c:v>50</c:v>
                </c:pt>
                <c:pt idx="1007">
                  <c:v>2</c:v>
                </c:pt>
                <c:pt idx="1008">
                  <c:v>29</c:v>
                </c:pt>
                <c:pt idx="1009">
                  <c:v>11</c:v>
                </c:pt>
                <c:pt idx="1010">
                  <c:v>37</c:v>
                </c:pt>
                <c:pt idx="1011">
                  <c:v>32</c:v>
                </c:pt>
                <c:pt idx="1012">
                  <c:v>27</c:v>
                </c:pt>
                <c:pt idx="1013">
                  <c:v>31</c:v>
                </c:pt>
                <c:pt idx="1014">
                  <c:v>36</c:v>
                </c:pt>
                <c:pt idx="1015">
                  <c:v>34</c:v>
                </c:pt>
                <c:pt idx="1016">
                  <c:v>15</c:v>
                </c:pt>
                <c:pt idx="1017">
                  <c:v>14</c:v>
                </c:pt>
                <c:pt idx="1018">
                  <c:v>46</c:v>
                </c:pt>
                <c:pt idx="1019">
                  <c:v>33</c:v>
                </c:pt>
                <c:pt idx="1020">
                  <c:v>41</c:v>
                </c:pt>
                <c:pt idx="1021">
                  <c:v>39</c:v>
                </c:pt>
                <c:pt idx="1022">
                  <c:v>7</c:v>
                </c:pt>
                <c:pt idx="1023">
                  <c:v>29</c:v>
                </c:pt>
                <c:pt idx="1024">
                  <c:v>18</c:v>
                </c:pt>
                <c:pt idx="1025">
                  <c:v>15</c:v>
                </c:pt>
                <c:pt idx="1026">
                  <c:v>39</c:v>
                </c:pt>
                <c:pt idx="1027">
                  <c:v>11</c:v>
                </c:pt>
                <c:pt idx="1028">
                  <c:v>4</c:v>
                </c:pt>
                <c:pt idx="1029">
                  <c:v>33</c:v>
                </c:pt>
                <c:pt idx="1030">
                  <c:v>37</c:v>
                </c:pt>
                <c:pt idx="1031">
                  <c:v>32</c:v>
                </c:pt>
                <c:pt idx="1032">
                  <c:v>44</c:v>
                </c:pt>
                <c:pt idx="1033">
                  <c:v>41</c:v>
                </c:pt>
                <c:pt idx="1034">
                  <c:v>44</c:v>
                </c:pt>
                <c:pt idx="1035">
                  <c:v>32</c:v>
                </c:pt>
                <c:pt idx="1036">
                  <c:v>13</c:v>
                </c:pt>
                <c:pt idx="1037">
                  <c:v>48</c:v>
                </c:pt>
                <c:pt idx="1038">
                  <c:v>3</c:v>
                </c:pt>
                <c:pt idx="1039">
                  <c:v>39</c:v>
                </c:pt>
                <c:pt idx="1040">
                  <c:v>7</c:v>
                </c:pt>
                <c:pt idx="1041">
                  <c:v>11</c:v>
                </c:pt>
                <c:pt idx="1042">
                  <c:v>47</c:v>
                </c:pt>
                <c:pt idx="1043">
                  <c:v>28</c:v>
                </c:pt>
                <c:pt idx="1044">
                  <c:v>17</c:v>
                </c:pt>
                <c:pt idx="1045">
                  <c:v>11</c:v>
                </c:pt>
                <c:pt idx="1046">
                  <c:v>12</c:v>
                </c:pt>
                <c:pt idx="1047">
                  <c:v>7</c:v>
                </c:pt>
                <c:pt idx="1048">
                  <c:v>19</c:v>
                </c:pt>
                <c:pt idx="1049">
                  <c:v>24</c:v>
                </c:pt>
                <c:pt idx="1050">
                  <c:v>19</c:v>
                </c:pt>
                <c:pt idx="1051">
                  <c:v>39</c:v>
                </c:pt>
                <c:pt idx="1052">
                  <c:v>1</c:v>
                </c:pt>
                <c:pt idx="1053">
                  <c:v>10</c:v>
                </c:pt>
                <c:pt idx="1054">
                  <c:v>48</c:v>
                </c:pt>
                <c:pt idx="1055">
                  <c:v>24</c:v>
                </c:pt>
                <c:pt idx="1056">
                  <c:v>42</c:v>
                </c:pt>
                <c:pt idx="1057">
                  <c:v>20</c:v>
                </c:pt>
                <c:pt idx="1058">
                  <c:v>49</c:v>
                </c:pt>
                <c:pt idx="1059">
                  <c:v>25</c:v>
                </c:pt>
                <c:pt idx="1060">
                  <c:v>21</c:v>
                </c:pt>
                <c:pt idx="1061">
                  <c:v>12</c:v>
                </c:pt>
                <c:pt idx="1062">
                  <c:v>21</c:v>
                </c:pt>
                <c:pt idx="1063">
                  <c:v>35</c:v>
                </c:pt>
                <c:pt idx="1064">
                  <c:v>42</c:v>
                </c:pt>
                <c:pt idx="1065">
                  <c:v>3</c:v>
                </c:pt>
                <c:pt idx="1066">
                  <c:v>11</c:v>
                </c:pt>
                <c:pt idx="1067">
                  <c:v>22</c:v>
                </c:pt>
                <c:pt idx="1068">
                  <c:v>47</c:v>
                </c:pt>
                <c:pt idx="1069">
                  <c:v>33</c:v>
                </c:pt>
                <c:pt idx="1070">
                  <c:v>50</c:v>
                </c:pt>
                <c:pt idx="1071">
                  <c:v>46</c:v>
                </c:pt>
                <c:pt idx="1072">
                  <c:v>34</c:v>
                </c:pt>
                <c:pt idx="1073">
                  <c:v>33</c:v>
                </c:pt>
                <c:pt idx="1074">
                  <c:v>45</c:v>
                </c:pt>
                <c:pt idx="1075">
                  <c:v>32</c:v>
                </c:pt>
                <c:pt idx="1076">
                  <c:v>47</c:v>
                </c:pt>
                <c:pt idx="1077">
                  <c:v>5</c:v>
                </c:pt>
                <c:pt idx="1078">
                  <c:v>49</c:v>
                </c:pt>
                <c:pt idx="1079">
                  <c:v>48</c:v>
                </c:pt>
                <c:pt idx="1080">
                  <c:v>22</c:v>
                </c:pt>
                <c:pt idx="1081">
                  <c:v>45</c:v>
                </c:pt>
                <c:pt idx="1082">
                  <c:v>30</c:v>
                </c:pt>
                <c:pt idx="1083">
                  <c:v>43</c:v>
                </c:pt>
                <c:pt idx="1084">
                  <c:v>48</c:v>
                </c:pt>
                <c:pt idx="1085">
                  <c:v>23</c:v>
                </c:pt>
                <c:pt idx="1086">
                  <c:v>27</c:v>
                </c:pt>
                <c:pt idx="1087">
                  <c:v>7</c:v>
                </c:pt>
                <c:pt idx="1088">
                  <c:v>2</c:v>
                </c:pt>
                <c:pt idx="1089">
                  <c:v>33</c:v>
                </c:pt>
                <c:pt idx="1090">
                  <c:v>27</c:v>
                </c:pt>
                <c:pt idx="1091">
                  <c:v>6</c:v>
                </c:pt>
                <c:pt idx="1092">
                  <c:v>20</c:v>
                </c:pt>
                <c:pt idx="1093">
                  <c:v>46</c:v>
                </c:pt>
                <c:pt idx="1094">
                  <c:v>25</c:v>
                </c:pt>
                <c:pt idx="1095">
                  <c:v>30</c:v>
                </c:pt>
                <c:pt idx="1096">
                  <c:v>48</c:v>
                </c:pt>
                <c:pt idx="1097">
                  <c:v>47</c:v>
                </c:pt>
                <c:pt idx="1098">
                  <c:v>27</c:v>
                </c:pt>
                <c:pt idx="1099">
                  <c:v>45</c:v>
                </c:pt>
                <c:pt idx="1100">
                  <c:v>2</c:v>
                </c:pt>
                <c:pt idx="1101">
                  <c:v>39</c:v>
                </c:pt>
                <c:pt idx="1102">
                  <c:v>24</c:v>
                </c:pt>
                <c:pt idx="1103">
                  <c:v>8</c:v>
                </c:pt>
                <c:pt idx="1104">
                  <c:v>8</c:v>
                </c:pt>
                <c:pt idx="1105">
                  <c:v>6</c:v>
                </c:pt>
                <c:pt idx="1106">
                  <c:v>12</c:v>
                </c:pt>
                <c:pt idx="1107">
                  <c:v>26</c:v>
                </c:pt>
                <c:pt idx="1108">
                  <c:v>50</c:v>
                </c:pt>
                <c:pt idx="1109">
                  <c:v>2</c:v>
                </c:pt>
                <c:pt idx="1110">
                  <c:v>31</c:v>
                </c:pt>
                <c:pt idx="1111">
                  <c:v>4</c:v>
                </c:pt>
                <c:pt idx="1112">
                  <c:v>32</c:v>
                </c:pt>
                <c:pt idx="1113">
                  <c:v>11</c:v>
                </c:pt>
                <c:pt idx="1114">
                  <c:v>47</c:v>
                </c:pt>
                <c:pt idx="1115">
                  <c:v>37</c:v>
                </c:pt>
                <c:pt idx="1116">
                  <c:v>39</c:v>
                </c:pt>
                <c:pt idx="1117">
                  <c:v>24</c:v>
                </c:pt>
                <c:pt idx="1118">
                  <c:v>11</c:v>
                </c:pt>
                <c:pt idx="1119">
                  <c:v>36</c:v>
                </c:pt>
                <c:pt idx="1120">
                  <c:v>40</c:v>
                </c:pt>
                <c:pt idx="1121">
                  <c:v>25</c:v>
                </c:pt>
                <c:pt idx="1122">
                  <c:v>12</c:v>
                </c:pt>
                <c:pt idx="1123">
                  <c:v>38</c:v>
                </c:pt>
                <c:pt idx="1124">
                  <c:v>40</c:v>
                </c:pt>
                <c:pt idx="1125">
                  <c:v>10</c:v>
                </c:pt>
                <c:pt idx="1126">
                  <c:v>47</c:v>
                </c:pt>
                <c:pt idx="1127">
                  <c:v>22</c:v>
                </c:pt>
                <c:pt idx="1128">
                  <c:v>35</c:v>
                </c:pt>
                <c:pt idx="1129">
                  <c:v>46</c:v>
                </c:pt>
                <c:pt idx="1130">
                  <c:v>30</c:v>
                </c:pt>
                <c:pt idx="1131">
                  <c:v>20</c:v>
                </c:pt>
                <c:pt idx="1132">
                  <c:v>25</c:v>
                </c:pt>
                <c:pt idx="1133">
                  <c:v>29</c:v>
                </c:pt>
                <c:pt idx="1134">
                  <c:v>2</c:v>
                </c:pt>
                <c:pt idx="1135">
                  <c:v>32</c:v>
                </c:pt>
                <c:pt idx="1136">
                  <c:v>37</c:v>
                </c:pt>
                <c:pt idx="1137">
                  <c:v>16</c:v>
                </c:pt>
                <c:pt idx="1138">
                  <c:v>32</c:v>
                </c:pt>
                <c:pt idx="1139">
                  <c:v>42</c:v>
                </c:pt>
                <c:pt idx="1140">
                  <c:v>6</c:v>
                </c:pt>
                <c:pt idx="1141">
                  <c:v>23</c:v>
                </c:pt>
                <c:pt idx="1142">
                  <c:v>27</c:v>
                </c:pt>
                <c:pt idx="1143">
                  <c:v>43</c:v>
                </c:pt>
                <c:pt idx="1144">
                  <c:v>25</c:v>
                </c:pt>
                <c:pt idx="1145">
                  <c:v>30</c:v>
                </c:pt>
                <c:pt idx="1146">
                  <c:v>7</c:v>
                </c:pt>
                <c:pt idx="1147">
                  <c:v>17</c:v>
                </c:pt>
                <c:pt idx="1148">
                  <c:v>10</c:v>
                </c:pt>
                <c:pt idx="1149">
                  <c:v>40</c:v>
                </c:pt>
                <c:pt idx="1150">
                  <c:v>50</c:v>
                </c:pt>
                <c:pt idx="1151">
                  <c:v>24</c:v>
                </c:pt>
                <c:pt idx="1152">
                  <c:v>8</c:v>
                </c:pt>
                <c:pt idx="1153">
                  <c:v>6</c:v>
                </c:pt>
                <c:pt idx="1154">
                  <c:v>44</c:v>
                </c:pt>
                <c:pt idx="1155">
                  <c:v>47</c:v>
                </c:pt>
                <c:pt idx="1156">
                  <c:v>6</c:v>
                </c:pt>
                <c:pt idx="1157">
                  <c:v>11</c:v>
                </c:pt>
                <c:pt idx="1158">
                  <c:v>41</c:v>
                </c:pt>
                <c:pt idx="1159">
                  <c:v>46</c:v>
                </c:pt>
                <c:pt idx="1160">
                  <c:v>9</c:v>
                </c:pt>
                <c:pt idx="1161">
                  <c:v>37</c:v>
                </c:pt>
                <c:pt idx="1162">
                  <c:v>13</c:v>
                </c:pt>
                <c:pt idx="1163">
                  <c:v>24</c:v>
                </c:pt>
                <c:pt idx="1164">
                  <c:v>47</c:v>
                </c:pt>
                <c:pt idx="1165">
                  <c:v>21</c:v>
                </c:pt>
                <c:pt idx="1166">
                  <c:v>22</c:v>
                </c:pt>
                <c:pt idx="1167">
                  <c:v>16</c:v>
                </c:pt>
                <c:pt idx="1168">
                  <c:v>37</c:v>
                </c:pt>
                <c:pt idx="1169">
                  <c:v>3</c:v>
                </c:pt>
                <c:pt idx="1170">
                  <c:v>33</c:v>
                </c:pt>
                <c:pt idx="1171">
                  <c:v>15</c:v>
                </c:pt>
                <c:pt idx="1172">
                  <c:v>42</c:v>
                </c:pt>
                <c:pt idx="1173">
                  <c:v>42</c:v>
                </c:pt>
                <c:pt idx="1174">
                  <c:v>19</c:v>
                </c:pt>
                <c:pt idx="1175">
                  <c:v>26</c:v>
                </c:pt>
                <c:pt idx="1176">
                  <c:v>39</c:v>
                </c:pt>
                <c:pt idx="1177">
                  <c:v>24</c:v>
                </c:pt>
                <c:pt idx="1178">
                  <c:v>23</c:v>
                </c:pt>
                <c:pt idx="1179">
                  <c:v>44</c:v>
                </c:pt>
                <c:pt idx="1180">
                  <c:v>34</c:v>
                </c:pt>
                <c:pt idx="1181">
                  <c:v>43</c:v>
                </c:pt>
                <c:pt idx="1182">
                  <c:v>45</c:v>
                </c:pt>
                <c:pt idx="1183">
                  <c:v>4</c:v>
                </c:pt>
                <c:pt idx="1184">
                  <c:v>19</c:v>
                </c:pt>
                <c:pt idx="1185">
                  <c:v>29</c:v>
                </c:pt>
                <c:pt idx="1186">
                  <c:v>27</c:v>
                </c:pt>
                <c:pt idx="1187">
                  <c:v>37</c:v>
                </c:pt>
                <c:pt idx="1188">
                  <c:v>11</c:v>
                </c:pt>
                <c:pt idx="1189">
                  <c:v>28</c:v>
                </c:pt>
                <c:pt idx="1190">
                  <c:v>31</c:v>
                </c:pt>
                <c:pt idx="1191">
                  <c:v>50</c:v>
                </c:pt>
                <c:pt idx="1192">
                  <c:v>42</c:v>
                </c:pt>
                <c:pt idx="1193">
                  <c:v>18</c:v>
                </c:pt>
                <c:pt idx="1194">
                  <c:v>6</c:v>
                </c:pt>
                <c:pt idx="1195">
                  <c:v>33</c:v>
                </c:pt>
                <c:pt idx="1196">
                  <c:v>13</c:v>
                </c:pt>
                <c:pt idx="1197">
                  <c:v>26</c:v>
                </c:pt>
                <c:pt idx="1198">
                  <c:v>17</c:v>
                </c:pt>
                <c:pt idx="1199">
                  <c:v>3</c:v>
                </c:pt>
                <c:pt idx="1200">
                  <c:v>7</c:v>
                </c:pt>
                <c:pt idx="1201">
                  <c:v>46</c:v>
                </c:pt>
                <c:pt idx="1202">
                  <c:v>14</c:v>
                </c:pt>
                <c:pt idx="1203">
                  <c:v>23</c:v>
                </c:pt>
                <c:pt idx="1204">
                  <c:v>20</c:v>
                </c:pt>
                <c:pt idx="1205">
                  <c:v>38</c:v>
                </c:pt>
                <c:pt idx="1206">
                  <c:v>16</c:v>
                </c:pt>
                <c:pt idx="1207">
                  <c:v>48</c:v>
                </c:pt>
                <c:pt idx="1208">
                  <c:v>8</c:v>
                </c:pt>
                <c:pt idx="1209">
                  <c:v>16</c:v>
                </c:pt>
                <c:pt idx="1210">
                  <c:v>5</c:v>
                </c:pt>
                <c:pt idx="1211">
                  <c:v>14</c:v>
                </c:pt>
                <c:pt idx="1212">
                  <c:v>18</c:v>
                </c:pt>
                <c:pt idx="1213">
                  <c:v>14</c:v>
                </c:pt>
                <c:pt idx="1214">
                  <c:v>5</c:v>
                </c:pt>
                <c:pt idx="1215">
                  <c:v>15</c:v>
                </c:pt>
                <c:pt idx="1216">
                  <c:v>3</c:v>
                </c:pt>
                <c:pt idx="1217">
                  <c:v>12</c:v>
                </c:pt>
                <c:pt idx="1218">
                  <c:v>43</c:v>
                </c:pt>
                <c:pt idx="1219">
                  <c:v>35</c:v>
                </c:pt>
                <c:pt idx="1220">
                  <c:v>36</c:v>
                </c:pt>
                <c:pt idx="1221">
                  <c:v>3</c:v>
                </c:pt>
                <c:pt idx="1222">
                  <c:v>27</c:v>
                </c:pt>
                <c:pt idx="1223">
                  <c:v>21</c:v>
                </c:pt>
                <c:pt idx="1224">
                  <c:v>18</c:v>
                </c:pt>
                <c:pt idx="1225">
                  <c:v>16</c:v>
                </c:pt>
                <c:pt idx="1226">
                  <c:v>18</c:v>
                </c:pt>
                <c:pt idx="1227">
                  <c:v>19</c:v>
                </c:pt>
                <c:pt idx="1228">
                  <c:v>1</c:v>
                </c:pt>
                <c:pt idx="1229">
                  <c:v>39</c:v>
                </c:pt>
                <c:pt idx="1230">
                  <c:v>49</c:v>
                </c:pt>
                <c:pt idx="1231">
                  <c:v>43</c:v>
                </c:pt>
                <c:pt idx="1232">
                  <c:v>31</c:v>
                </c:pt>
                <c:pt idx="1233">
                  <c:v>40</c:v>
                </c:pt>
                <c:pt idx="1234">
                  <c:v>2</c:v>
                </c:pt>
                <c:pt idx="1235">
                  <c:v>46</c:v>
                </c:pt>
                <c:pt idx="1236">
                  <c:v>35</c:v>
                </c:pt>
                <c:pt idx="1237">
                  <c:v>42</c:v>
                </c:pt>
                <c:pt idx="1238">
                  <c:v>3</c:v>
                </c:pt>
                <c:pt idx="1239">
                  <c:v>32</c:v>
                </c:pt>
                <c:pt idx="1240">
                  <c:v>48</c:v>
                </c:pt>
                <c:pt idx="1241">
                  <c:v>34</c:v>
                </c:pt>
                <c:pt idx="1242">
                  <c:v>15</c:v>
                </c:pt>
                <c:pt idx="1243">
                  <c:v>22</c:v>
                </c:pt>
                <c:pt idx="1244">
                  <c:v>2</c:v>
                </c:pt>
                <c:pt idx="1245">
                  <c:v>30</c:v>
                </c:pt>
                <c:pt idx="1246">
                  <c:v>27</c:v>
                </c:pt>
                <c:pt idx="1247">
                  <c:v>18</c:v>
                </c:pt>
                <c:pt idx="1248">
                  <c:v>8</c:v>
                </c:pt>
                <c:pt idx="1249">
                  <c:v>48</c:v>
                </c:pt>
                <c:pt idx="1250">
                  <c:v>24</c:v>
                </c:pt>
                <c:pt idx="1251">
                  <c:v>43</c:v>
                </c:pt>
                <c:pt idx="1252">
                  <c:v>8</c:v>
                </c:pt>
                <c:pt idx="1253">
                  <c:v>49</c:v>
                </c:pt>
                <c:pt idx="1254">
                  <c:v>2</c:v>
                </c:pt>
                <c:pt idx="1255">
                  <c:v>38</c:v>
                </c:pt>
                <c:pt idx="1256">
                  <c:v>4</c:v>
                </c:pt>
                <c:pt idx="1257">
                  <c:v>31</c:v>
                </c:pt>
                <c:pt idx="1258">
                  <c:v>34</c:v>
                </c:pt>
                <c:pt idx="1259">
                  <c:v>45</c:v>
                </c:pt>
                <c:pt idx="1260">
                  <c:v>30</c:v>
                </c:pt>
                <c:pt idx="1261">
                  <c:v>2</c:v>
                </c:pt>
                <c:pt idx="1262">
                  <c:v>44</c:v>
                </c:pt>
                <c:pt idx="1263">
                  <c:v>1</c:v>
                </c:pt>
                <c:pt idx="1264">
                  <c:v>1</c:v>
                </c:pt>
                <c:pt idx="1265">
                  <c:v>27</c:v>
                </c:pt>
                <c:pt idx="1266">
                  <c:v>14</c:v>
                </c:pt>
                <c:pt idx="1267">
                  <c:v>41</c:v>
                </c:pt>
                <c:pt idx="1268">
                  <c:v>25</c:v>
                </c:pt>
                <c:pt idx="1269">
                  <c:v>47</c:v>
                </c:pt>
                <c:pt idx="1270">
                  <c:v>20</c:v>
                </c:pt>
                <c:pt idx="1271">
                  <c:v>42</c:v>
                </c:pt>
                <c:pt idx="1272">
                  <c:v>16</c:v>
                </c:pt>
                <c:pt idx="1273">
                  <c:v>32</c:v>
                </c:pt>
                <c:pt idx="1274">
                  <c:v>37</c:v>
                </c:pt>
                <c:pt idx="1275">
                  <c:v>1</c:v>
                </c:pt>
                <c:pt idx="1276">
                  <c:v>37</c:v>
                </c:pt>
                <c:pt idx="1277">
                  <c:v>5</c:v>
                </c:pt>
                <c:pt idx="1278">
                  <c:v>31</c:v>
                </c:pt>
                <c:pt idx="1279">
                  <c:v>18</c:v>
                </c:pt>
                <c:pt idx="1280">
                  <c:v>39</c:v>
                </c:pt>
                <c:pt idx="1281">
                  <c:v>8</c:v>
                </c:pt>
                <c:pt idx="1282">
                  <c:v>20</c:v>
                </c:pt>
                <c:pt idx="1283">
                  <c:v>23</c:v>
                </c:pt>
                <c:pt idx="1284">
                  <c:v>38</c:v>
                </c:pt>
                <c:pt idx="1285">
                  <c:v>45</c:v>
                </c:pt>
                <c:pt idx="1286">
                  <c:v>44</c:v>
                </c:pt>
                <c:pt idx="1287">
                  <c:v>20</c:v>
                </c:pt>
                <c:pt idx="1288">
                  <c:v>34</c:v>
                </c:pt>
                <c:pt idx="1289">
                  <c:v>10</c:v>
                </c:pt>
                <c:pt idx="1290">
                  <c:v>3</c:v>
                </c:pt>
                <c:pt idx="1291">
                  <c:v>23</c:v>
                </c:pt>
                <c:pt idx="1292">
                  <c:v>42</c:v>
                </c:pt>
                <c:pt idx="1293">
                  <c:v>30</c:v>
                </c:pt>
                <c:pt idx="1294">
                  <c:v>21</c:v>
                </c:pt>
                <c:pt idx="1295">
                  <c:v>50</c:v>
                </c:pt>
                <c:pt idx="1296">
                  <c:v>16</c:v>
                </c:pt>
                <c:pt idx="1297">
                  <c:v>32</c:v>
                </c:pt>
                <c:pt idx="1298">
                  <c:v>14</c:v>
                </c:pt>
                <c:pt idx="1299">
                  <c:v>42</c:v>
                </c:pt>
                <c:pt idx="1300">
                  <c:v>47</c:v>
                </c:pt>
                <c:pt idx="1301">
                  <c:v>21</c:v>
                </c:pt>
                <c:pt idx="1302">
                  <c:v>37</c:v>
                </c:pt>
                <c:pt idx="1303">
                  <c:v>10</c:v>
                </c:pt>
                <c:pt idx="1304">
                  <c:v>18</c:v>
                </c:pt>
                <c:pt idx="1305">
                  <c:v>2</c:v>
                </c:pt>
                <c:pt idx="1306">
                  <c:v>40</c:v>
                </c:pt>
                <c:pt idx="1307">
                  <c:v>43</c:v>
                </c:pt>
                <c:pt idx="1308">
                  <c:v>14</c:v>
                </c:pt>
                <c:pt idx="1309">
                  <c:v>41</c:v>
                </c:pt>
                <c:pt idx="1310">
                  <c:v>38</c:v>
                </c:pt>
                <c:pt idx="1311">
                  <c:v>12</c:v>
                </c:pt>
                <c:pt idx="1312">
                  <c:v>19</c:v>
                </c:pt>
                <c:pt idx="1313">
                  <c:v>23</c:v>
                </c:pt>
                <c:pt idx="1314">
                  <c:v>49</c:v>
                </c:pt>
                <c:pt idx="1315">
                  <c:v>29</c:v>
                </c:pt>
                <c:pt idx="1316">
                  <c:v>14</c:v>
                </c:pt>
                <c:pt idx="1317">
                  <c:v>19</c:v>
                </c:pt>
                <c:pt idx="1318">
                  <c:v>19</c:v>
                </c:pt>
                <c:pt idx="1319">
                  <c:v>48</c:v>
                </c:pt>
                <c:pt idx="1320">
                  <c:v>19</c:v>
                </c:pt>
                <c:pt idx="1321">
                  <c:v>45</c:v>
                </c:pt>
                <c:pt idx="1322">
                  <c:v>17</c:v>
                </c:pt>
                <c:pt idx="1323">
                  <c:v>15</c:v>
                </c:pt>
                <c:pt idx="1324">
                  <c:v>11</c:v>
                </c:pt>
                <c:pt idx="1325">
                  <c:v>1</c:v>
                </c:pt>
                <c:pt idx="1326">
                  <c:v>17</c:v>
                </c:pt>
                <c:pt idx="1327">
                  <c:v>37</c:v>
                </c:pt>
                <c:pt idx="1328">
                  <c:v>40</c:v>
                </c:pt>
                <c:pt idx="1329">
                  <c:v>50</c:v>
                </c:pt>
                <c:pt idx="1330">
                  <c:v>20</c:v>
                </c:pt>
                <c:pt idx="1331">
                  <c:v>8</c:v>
                </c:pt>
                <c:pt idx="1332">
                  <c:v>16</c:v>
                </c:pt>
                <c:pt idx="1333">
                  <c:v>9</c:v>
                </c:pt>
                <c:pt idx="1334">
                  <c:v>12</c:v>
                </c:pt>
                <c:pt idx="1335">
                  <c:v>26</c:v>
                </c:pt>
                <c:pt idx="1336">
                  <c:v>44</c:v>
                </c:pt>
                <c:pt idx="1337">
                  <c:v>19</c:v>
                </c:pt>
                <c:pt idx="1338">
                  <c:v>43</c:v>
                </c:pt>
                <c:pt idx="1339">
                  <c:v>5</c:v>
                </c:pt>
                <c:pt idx="1340">
                  <c:v>5</c:v>
                </c:pt>
                <c:pt idx="1341">
                  <c:v>31</c:v>
                </c:pt>
                <c:pt idx="1342">
                  <c:v>11</c:v>
                </c:pt>
                <c:pt idx="1343">
                  <c:v>34</c:v>
                </c:pt>
                <c:pt idx="1344">
                  <c:v>14</c:v>
                </c:pt>
                <c:pt idx="1345">
                  <c:v>42</c:v>
                </c:pt>
                <c:pt idx="1346">
                  <c:v>15</c:v>
                </c:pt>
                <c:pt idx="1347">
                  <c:v>47</c:v>
                </c:pt>
                <c:pt idx="1348">
                  <c:v>23</c:v>
                </c:pt>
                <c:pt idx="1349">
                  <c:v>23</c:v>
                </c:pt>
                <c:pt idx="1350">
                  <c:v>1</c:v>
                </c:pt>
                <c:pt idx="1351">
                  <c:v>28</c:v>
                </c:pt>
                <c:pt idx="1352">
                  <c:v>37</c:v>
                </c:pt>
                <c:pt idx="1353">
                  <c:v>4</c:v>
                </c:pt>
                <c:pt idx="1354">
                  <c:v>21</c:v>
                </c:pt>
                <c:pt idx="1355">
                  <c:v>50</c:v>
                </c:pt>
                <c:pt idx="1356">
                  <c:v>34</c:v>
                </c:pt>
                <c:pt idx="1357">
                  <c:v>20</c:v>
                </c:pt>
                <c:pt idx="1358">
                  <c:v>25</c:v>
                </c:pt>
                <c:pt idx="1359">
                  <c:v>26</c:v>
                </c:pt>
                <c:pt idx="1360">
                  <c:v>4</c:v>
                </c:pt>
                <c:pt idx="1361">
                  <c:v>39</c:v>
                </c:pt>
                <c:pt idx="1362">
                  <c:v>29</c:v>
                </c:pt>
                <c:pt idx="1363">
                  <c:v>47</c:v>
                </c:pt>
                <c:pt idx="1364">
                  <c:v>5</c:v>
                </c:pt>
                <c:pt idx="1365">
                  <c:v>18</c:v>
                </c:pt>
                <c:pt idx="1366">
                  <c:v>10</c:v>
                </c:pt>
                <c:pt idx="1367">
                  <c:v>25</c:v>
                </c:pt>
                <c:pt idx="1368">
                  <c:v>2</c:v>
                </c:pt>
                <c:pt idx="1369">
                  <c:v>48</c:v>
                </c:pt>
                <c:pt idx="1370">
                  <c:v>41</c:v>
                </c:pt>
                <c:pt idx="1371">
                  <c:v>42</c:v>
                </c:pt>
                <c:pt idx="1372">
                  <c:v>44</c:v>
                </c:pt>
                <c:pt idx="1373">
                  <c:v>6</c:v>
                </c:pt>
                <c:pt idx="1374">
                  <c:v>5</c:v>
                </c:pt>
                <c:pt idx="1375">
                  <c:v>8</c:v>
                </c:pt>
                <c:pt idx="1376">
                  <c:v>24</c:v>
                </c:pt>
                <c:pt idx="1377">
                  <c:v>42</c:v>
                </c:pt>
                <c:pt idx="1378">
                  <c:v>24</c:v>
                </c:pt>
                <c:pt idx="1379">
                  <c:v>38</c:v>
                </c:pt>
                <c:pt idx="1380">
                  <c:v>41</c:v>
                </c:pt>
                <c:pt idx="1381">
                  <c:v>48</c:v>
                </c:pt>
                <c:pt idx="1382">
                  <c:v>16</c:v>
                </c:pt>
                <c:pt idx="1383">
                  <c:v>4</c:v>
                </c:pt>
                <c:pt idx="1384">
                  <c:v>8</c:v>
                </c:pt>
                <c:pt idx="1385">
                  <c:v>1</c:v>
                </c:pt>
                <c:pt idx="1386">
                  <c:v>4</c:v>
                </c:pt>
                <c:pt idx="1387">
                  <c:v>20</c:v>
                </c:pt>
                <c:pt idx="1388">
                  <c:v>40</c:v>
                </c:pt>
                <c:pt idx="1389">
                  <c:v>8</c:v>
                </c:pt>
                <c:pt idx="1390">
                  <c:v>42</c:v>
                </c:pt>
                <c:pt idx="1391">
                  <c:v>38</c:v>
                </c:pt>
                <c:pt idx="1392">
                  <c:v>34</c:v>
                </c:pt>
                <c:pt idx="1393">
                  <c:v>14</c:v>
                </c:pt>
                <c:pt idx="1394">
                  <c:v>39</c:v>
                </c:pt>
                <c:pt idx="1395">
                  <c:v>40</c:v>
                </c:pt>
                <c:pt idx="1396">
                  <c:v>49</c:v>
                </c:pt>
                <c:pt idx="1397">
                  <c:v>33</c:v>
                </c:pt>
                <c:pt idx="1398">
                  <c:v>25</c:v>
                </c:pt>
                <c:pt idx="1399">
                  <c:v>48</c:v>
                </c:pt>
                <c:pt idx="1400">
                  <c:v>22</c:v>
                </c:pt>
                <c:pt idx="1401">
                  <c:v>1</c:v>
                </c:pt>
                <c:pt idx="1402">
                  <c:v>47</c:v>
                </c:pt>
                <c:pt idx="1403">
                  <c:v>20</c:v>
                </c:pt>
                <c:pt idx="1404">
                  <c:v>10</c:v>
                </c:pt>
                <c:pt idx="1405">
                  <c:v>39</c:v>
                </c:pt>
                <c:pt idx="1406">
                  <c:v>15</c:v>
                </c:pt>
                <c:pt idx="1407">
                  <c:v>11</c:v>
                </c:pt>
                <c:pt idx="1408">
                  <c:v>38</c:v>
                </c:pt>
                <c:pt idx="1409">
                  <c:v>41</c:v>
                </c:pt>
                <c:pt idx="1410">
                  <c:v>18</c:v>
                </c:pt>
                <c:pt idx="1411">
                  <c:v>13</c:v>
                </c:pt>
                <c:pt idx="1412">
                  <c:v>43</c:v>
                </c:pt>
                <c:pt idx="1413">
                  <c:v>12</c:v>
                </c:pt>
                <c:pt idx="1414">
                  <c:v>3</c:v>
                </c:pt>
                <c:pt idx="1415">
                  <c:v>12</c:v>
                </c:pt>
                <c:pt idx="1416">
                  <c:v>46</c:v>
                </c:pt>
                <c:pt idx="1417">
                  <c:v>21</c:v>
                </c:pt>
                <c:pt idx="1418">
                  <c:v>23</c:v>
                </c:pt>
                <c:pt idx="1419">
                  <c:v>4</c:v>
                </c:pt>
                <c:pt idx="1420">
                  <c:v>45</c:v>
                </c:pt>
                <c:pt idx="1421">
                  <c:v>24</c:v>
                </c:pt>
                <c:pt idx="1422">
                  <c:v>3</c:v>
                </c:pt>
                <c:pt idx="1423">
                  <c:v>12</c:v>
                </c:pt>
                <c:pt idx="1424">
                  <c:v>34</c:v>
                </c:pt>
                <c:pt idx="1425">
                  <c:v>39</c:v>
                </c:pt>
                <c:pt idx="1426">
                  <c:v>35</c:v>
                </c:pt>
                <c:pt idx="1427">
                  <c:v>8</c:v>
                </c:pt>
                <c:pt idx="1428">
                  <c:v>42</c:v>
                </c:pt>
                <c:pt idx="1429">
                  <c:v>6</c:v>
                </c:pt>
                <c:pt idx="1430">
                  <c:v>3</c:v>
                </c:pt>
                <c:pt idx="1431">
                  <c:v>29</c:v>
                </c:pt>
                <c:pt idx="1432">
                  <c:v>32</c:v>
                </c:pt>
                <c:pt idx="1433">
                  <c:v>45</c:v>
                </c:pt>
                <c:pt idx="1434">
                  <c:v>21</c:v>
                </c:pt>
                <c:pt idx="1435">
                  <c:v>41</c:v>
                </c:pt>
                <c:pt idx="1436">
                  <c:v>23</c:v>
                </c:pt>
                <c:pt idx="1437">
                  <c:v>14</c:v>
                </c:pt>
                <c:pt idx="1438">
                  <c:v>24</c:v>
                </c:pt>
                <c:pt idx="1439">
                  <c:v>25</c:v>
                </c:pt>
                <c:pt idx="1440">
                  <c:v>13</c:v>
                </c:pt>
                <c:pt idx="1441">
                  <c:v>3</c:v>
                </c:pt>
                <c:pt idx="1442">
                  <c:v>42</c:v>
                </c:pt>
                <c:pt idx="1443">
                  <c:v>2</c:v>
                </c:pt>
                <c:pt idx="1444">
                  <c:v>26</c:v>
                </c:pt>
                <c:pt idx="1445">
                  <c:v>24</c:v>
                </c:pt>
                <c:pt idx="1446">
                  <c:v>6</c:v>
                </c:pt>
                <c:pt idx="1447">
                  <c:v>25</c:v>
                </c:pt>
                <c:pt idx="1448">
                  <c:v>11</c:v>
                </c:pt>
                <c:pt idx="1449">
                  <c:v>20</c:v>
                </c:pt>
                <c:pt idx="1450">
                  <c:v>25</c:v>
                </c:pt>
                <c:pt idx="1451">
                  <c:v>35</c:v>
                </c:pt>
                <c:pt idx="1452">
                  <c:v>11</c:v>
                </c:pt>
                <c:pt idx="1453">
                  <c:v>41</c:v>
                </c:pt>
                <c:pt idx="1454">
                  <c:v>17</c:v>
                </c:pt>
                <c:pt idx="1455">
                  <c:v>1</c:v>
                </c:pt>
                <c:pt idx="1456">
                  <c:v>30</c:v>
                </c:pt>
                <c:pt idx="1457">
                  <c:v>47</c:v>
                </c:pt>
                <c:pt idx="1458">
                  <c:v>34</c:v>
                </c:pt>
                <c:pt idx="1459">
                  <c:v>18</c:v>
                </c:pt>
                <c:pt idx="1460">
                  <c:v>33</c:v>
                </c:pt>
                <c:pt idx="1461">
                  <c:v>42</c:v>
                </c:pt>
                <c:pt idx="1462">
                  <c:v>2</c:v>
                </c:pt>
                <c:pt idx="1463">
                  <c:v>1</c:v>
                </c:pt>
                <c:pt idx="1464">
                  <c:v>23</c:v>
                </c:pt>
                <c:pt idx="1465">
                  <c:v>42</c:v>
                </c:pt>
                <c:pt idx="1466">
                  <c:v>3</c:v>
                </c:pt>
                <c:pt idx="1467">
                  <c:v>16</c:v>
                </c:pt>
                <c:pt idx="1468">
                  <c:v>46</c:v>
                </c:pt>
                <c:pt idx="1469">
                  <c:v>31</c:v>
                </c:pt>
                <c:pt idx="1470">
                  <c:v>15</c:v>
                </c:pt>
                <c:pt idx="1471">
                  <c:v>48</c:v>
                </c:pt>
                <c:pt idx="1472">
                  <c:v>11</c:v>
                </c:pt>
                <c:pt idx="1473">
                  <c:v>20</c:v>
                </c:pt>
                <c:pt idx="1474">
                  <c:v>6</c:v>
                </c:pt>
                <c:pt idx="1475">
                  <c:v>24</c:v>
                </c:pt>
                <c:pt idx="1476">
                  <c:v>18</c:v>
                </c:pt>
                <c:pt idx="1477">
                  <c:v>1</c:v>
                </c:pt>
                <c:pt idx="1478">
                  <c:v>13</c:v>
                </c:pt>
                <c:pt idx="1479">
                  <c:v>2</c:v>
                </c:pt>
                <c:pt idx="1480">
                  <c:v>26</c:v>
                </c:pt>
                <c:pt idx="1481">
                  <c:v>31</c:v>
                </c:pt>
                <c:pt idx="1482">
                  <c:v>43</c:v>
                </c:pt>
                <c:pt idx="1483">
                  <c:v>12</c:v>
                </c:pt>
                <c:pt idx="1484">
                  <c:v>22</c:v>
                </c:pt>
                <c:pt idx="1485">
                  <c:v>3</c:v>
                </c:pt>
                <c:pt idx="1486">
                  <c:v>23</c:v>
                </c:pt>
                <c:pt idx="1487">
                  <c:v>26</c:v>
                </c:pt>
                <c:pt idx="1488">
                  <c:v>37</c:v>
                </c:pt>
                <c:pt idx="1489">
                  <c:v>42</c:v>
                </c:pt>
                <c:pt idx="1490">
                  <c:v>15</c:v>
                </c:pt>
                <c:pt idx="1491">
                  <c:v>10</c:v>
                </c:pt>
                <c:pt idx="1492">
                  <c:v>3</c:v>
                </c:pt>
                <c:pt idx="1493">
                  <c:v>44</c:v>
                </c:pt>
                <c:pt idx="1494">
                  <c:v>23</c:v>
                </c:pt>
                <c:pt idx="1495">
                  <c:v>6</c:v>
                </c:pt>
                <c:pt idx="1496">
                  <c:v>9</c:v>
                </c:pt>
                <c:pt idx="1497">
                  <c:v>16</c:v>
                </c:pt>
                <c:pt idx="1498">
                  <c:v>46</c:v>
                </c:pt>
                <c:pt idx="1499">
                  <c:v>24</c:v>
                </c:pt>
                <c:pt idx="1500">
                  <c:v>22</c:v>
                </c:pt>
                <c:pt idx="1501">
                  <c:v>13</c:v>
                </c:pt>
                <c:pt idx="1502">
                  <c:v>20</c:v>
                </c:pt>
                <c:pt idx="1503">
                  <c:v>46</c:v>
                </c:pt>
                <c:pt idx="1504">
                  <c:v>10</c:v>
                </c:pt>
                <c:pt idx="1505">
                  <c:v>39</c:v>
                </c:pt>
                <c:pt idx="1506">
                  <c:v>44</c:v>
                </c:pt>
                <c:pt idx="1507">
                  <c:v>7</c:v>
                </c:pt>
                <c:pt idx="1508">
                  <c:v>3</c:v>
                </c:pt>
                <c:pt idx="1509">
                  <c:v>44</c:v>
                </c:pt>
                <c:pt idx="1510">
                  <c:v>31</c:v>
                </c:pt>
                <c:pt idx="1511">
                  <c:v>48</c:v>
                </c:pt>
                <c:pt idx="1512">
                  <c:v>18</c:v>
                </c:pt>
                <c:pt idx="1513">
                  <c:v>27</c:v>
                </c:pt>
                <c:pt idx="1514">
                  <c:v>1</c:v>
                </c:pt>
                <c:pt idx="1515">
                  <c:v>34</c:v>
                </c:pt>
                <c:pt idx="1516">
                  <c:v>5</c:v>
                </c:pt>
                <c:pt idx="1517">
                  <c:v>12</c:v>
                </c:pt>
                <c:pt idx="1518">
                  <c:v>14</c:v>
                </c:pt>
                <c:pt idx="1519">
                  <c:v>40</c:v>
                </c:pt>
                <c:pt idx="1520">
                  <c:v>39</c:v>
                </c:pt>
                <c:pt idx="1521">
                  <c:v>50</c:v>
                </c:pt>
                <c:pt idx="1522">
                  <c:v>5</c:v>
                </c:pt>
                <c:pt idx="1523">
                  <c:v>35</c:v>
                </c:pt>
                <c:pt idx="1524">
                  <c:v>6</c:v>
                </c:pt>
                <c:pt idx="1525">
                  <c:v>22</c:v>
                </c:pt>
                <c:pt idx="1526">
                  <c:v>27</c:v>
                </c:pt>
                <c:pt idx="1527">
                  <c:v>33</c:v>
                </c:pt>
                <c:pt idx="1528">
                  <c:v>47</c:v>
                </c:pt>
                <c:pt idx="1529">
                  <c:v>48</c:v>
                </c:pt>
                <c:pt idx="1530">
                  <c:v>22</c:v>
                </c:pt>
                <c:pt idx="1531">
                  <c:v>8</c:v>
                </c:pt>
                <c:pt idx="1532">
                  <c:v>5</c:v>
                </c:pt>
                <c:pt idx="1533">
                  <c:v>16</c:v>
                </c:pt>
                <c:pt idx="1534">
                  <c:v>26</c:v>
                </c:pt>
                <c:pt idx="1535">
                  <c:v>8</c:v>
                </c:pt>
                <c:pt idx="1536">
                  <c:v>17</c:v>
                </c:pt>
                <c:pt idx="1537">
                  <c:v>50</c:v>
                </c:pt>
                <c:pt idx="1538">
                  <c:v>22</c:v>
                </c:pt>
                <c:pt idx="1539">
                  <c:v>19</c:v>
                </c:pt>
                <c:pt idx="1540">
                  <c:v>14</c:v>
                </c:pt>
                <c:pt idx="1541">
                  <c:v>35</c:v>
                </c:pt>
                <c:pt idx="1542">
                  <c:v>43</c:v>
                </c:pt>
                <c:pt idx="1543">
                  <c:v>24</c:v>
                </c:pt>
                <c:pt idx="1544">
                  <c:v>17</c:v>
                </c:pt>
                <c:pt idx="1545">
                  <c:v>49</c:v>
                </c:pt>
                <c:pt idx="1546">
                  <c:v>17</c:v>
                </c:pt>
                <c:pt idx="1547">
                  <c:v>40</c:v>
                </c:pt>
                <c:pt idx="1548">
                  <c:v>43</c:v>
                </c:pt>
                <c:pt idx="1549">
                  <c:v>19</c:v>
                </c:pt>
                <c:pt idx="1550">
                  <c:v>40</c:v>
                </c:pt>
                <c:pt idx="1551">
                  <c:v>13</c:v>
                </c:pt>
                <c:pt idx="1552">
                  <c:v>20</c:v>
                </c:pt>
                <c:pt idx="1553">
                  <c:v>21</c:v>
                </c:pt>
                <c:pt idx="1554">
                  <c:v>18</c:v>
                </c:pt>
                <c:pt idx="1555">
                  <c:v>44</c:v>
                </c:pt>
                <c:pt idx="1556">
                  <c:v>26</c:v>
                </c:pt>
                <c:pt idx="1557">
                  <c:v>34</c:v>
                </c:pt>
                <c:pt idx="1558">
                  <c:v>24</c:v>
                </c:pt>
                <c:pt idx="1559">
                  <c:v>23</c:v>
                </c:pt>
                <c:pt idx="1560">
                  <c:v>3</c:v>
                </c:pt>
                <c:pt idx="1561">
                  <c:v>2</c:v>
                </c:pt>
                <c:pt idx="1562">
                  <c:v>23</c:v>
                </c:pt>
                <c:pt idx="1563">
                  <c:v>8</c:v>
                </c:pt>
                <c:pt idx="1564">
                  <c:v>30</c:v>
                </c:pt>
                <c:pt idx="1565">
                  <c:v>48</c:v>
                </c:pt>
                <c:pt idx="1566">
                  <c:v>21</c:v>
                </c:pt>
                <c:pt idx="1567">
                  <c:v>9</c:v>
                </c:pt>
                <c:pt idx="1568">
                  <c:v>8</c:v>
                </c:pt>
                <c:pt idx="1569">
                  <c:v>29</c:v>
                </c:pt>
                <c:pt idx="1570">
                  <c:v>3</c:v>
                </c:pt>
                <c:pt idx="1571">
                  <c:v>11</c:v>
                </c:pt>
                <c:pt idx="1572">
                  <c:v>16</c:v>
                </c:pt>
                <c:pt idx="1573">
                  <c:v>25</c:v>
                </c:pt>
                <c:pt idx="1574">
                  <c:v>32</c:v>
                </c:pt>
                <c:pt idx="1575">
                  <c:v>28</c:v>
                </c:pt>
                <c:pt idx="1576">
                  <c:v>36</c:v>
                </c:pt>
                <c:pt idx="1577">
                  <c:v>7</c:v>
                </c:pt>
                <c:pt idx="1578">
                  <c:v>2</c:v>
                </c:pt>
                <c:pt idx="1579">
                  <c:v>6</c:v>
                </c:pt>
                <c:pt idx="1580">
                  <c:v>30</c:v>
                </c:pt>
                <c:pt idx="1581">
                  <c:v>46</c:v>
                </c:pt>
                <c:pt idx="1582">
                  <c:v>39</c:v>
                </c:pt>
                <c:pt idx="1583">
                  <c:v>8</c:v>
                </c:pt>
                <c:pt idx="1584">
                  <c:v>46</c:v>
                </c:pt>
                <c:pt idx="1585">
                  <c:v>40</c:v>
                </c:pt>
                <c:pt idx="1586">
                  <c:v>21</c:v>
                </c:pt>
                <c:pt idx="1587">
                  <c:v>33</c:v>
                </c:pt>
                <c:pt idx="1588">
                  <c:v>3</c:v>
                </c:pt>
                <c:pt idx="1589">
                  <c:v>48</c:v>
                </c:pt>
                <c:pt idx="1590">
                  <c:v>8</c:v>
                </c:pt>
                <c:pt idx="1591">
                  <c:v>24</c:v>
                </c:pt>
                <c:pt idx="1592">
                  <c:v>10</c:v>
                </c:pt>
                <c:pt idx="1593">
                  <c:v>25</c:v>
                </c:pt>
                <c:pt idx="1594">
                  <c:v>3</c:v>
                </c:pt>
                <c:pt idx="1595">
                  <c:v>45</c:v>
                </c:pt>
                <c:pt idx="1596">
                  <c:v>15</c:v>
                </c:pt>
                <c:pt idx="1597">
                  <c:v>34</c:v>
                </c:pt>
                <c:pt idx="1598">
                  <c:v>21</c:v>
                </c:pt>
                <c:pt idx="1599">
                  <c:v>22</c:v>
                </c:pt>
                <c:pt idx="1600">
                  <c:v>24</c:v>
                </c:pt>
                <c:pt idx="1601">
                  <c:v>33</c:v>
                </c:pt>
                <c:pt idx="1602">
                  <c:v>13</c:v>
                </c:pt>
                <c:pt idx="1603">
                  <c:v>17</c:v>
                </c:pt>
                <c:pt idx="1604">
                  <c:v>25</c:v>
                </c:pt>
                <c:pt idx="1605">
                  <c:v>15</c:v>
                </c:pt>
                <c:pt idx="1606">
                  <c:v>4</c:v>
                </c:pt>
                <c:pt idx="1607">
                  <c:v>43</c:v>
                </c:pt>
                <c:pt idx="1608">
                  <c:v>12</c:v>
                </c:pt>
                <c:pt idx="1609">
                  <c:v>3</c:v>
                </c:pt>
                <c:pt idx="1610">
                  <c:v>1</c:v>
                </c:pt>
                <c:pt idx="1611">
                  <c:v>6</c:v>
                </c:pt>
                <c:pt idx="1612">
                  <c:v>26</c:v>
                </c:pt>
                <c:pt idx="1613">
                  <c:v>6</c:v>
                </c:pt>
                <c:pt idx="1614">
                  <c:v>22</c:v>
                </c:pt>
                <c:pt idx="1615">
                  <c:v>45</c:v>
                </c:pt>
                <c:pt idx="1616">
                  <c:v>50</c:v>
                </c:pt>
                <c:pt idx="1617">
                  <c:v>50</c:v>
                </c:pt>
                <c:pt idx="1618">
                  <c:v>39</c:v>
                </c:pt>
                <c:pt idx="1619">
                  <c:v>50</c:v>
                </c:pt>
                <c:pt idx="1620">
                  <c:v>27</c:v>
                </c:pt>
                <c:pt idx="1621">
                  <c:v>38</c:v>
                </c:pt>
                <c:pt idx="1622">
                  <c:v>37</c:v>
                </c:pt>
                <c:pt idx="1623">
                  <c:v>50</c:v>
                </c:pt>
                <c:pt idx="1624">
                  <c:v>40</c:v>
                </c:pt>
                <c:pt idx="1625">
                  <c:v>3</c:v>
                </c:pt>
                <c:pt idx="1626">
                  <c:v>45</c:v>
                </c:pt>
                <c:pt idx="1627">
                  <c:v>8</c:v>
                </c:pt>
                <c:pt idx="1628">
                  <c:v>7</c:v>
                </c:pt>
                <c:pt idx="1629">
                  <c:v>13</c:v>
                </c:pt>
                <c:pt idx="1630">
                  <c:v>29</c:v>
                </c:pt>
                <c:pt idx="1631">
                  <c:v>7</c:v>
                </c:pt>
                <c:pt idx="1632">
                  <c:v>50</c:v>
                </c:pt>
                <c:pt idx="1633">
                  <c:v>33</c:v>
                </c:pt>
                <c:pt idx="1634">
                  <c:v>30</c:v>
                </c:pt>
                <c:pt idx="1635">
                  <c:v>40</c:v>
                </c:pt>
                <c:pt idx="1636">
                  <c:v>49</c:v>
                </c:pt>
                <c:pt idx="1637">
                  <c:v>32</c:v>
                </c:pt>
                <c:pt idx="1638">
                  <c:v>18</c:v>
                </c:pt>
                <c:pt idx="1639">
                  <c:v>50</c:v>
                </c:pt>
                <c:pt idx="1640">
                  <c:v>13</c:v>
                </c:pt>
                <c:pt idx="1641">
                  <c:v>1</c:v>
                </c:pt>
                <c:pt idx="1642">
                  <c:v>16</c:v>
                </c:pt>
                <c:pt idx="1643">
                  <c:v>6</c:v>
                </c:pt>
                <c:pt idx="1644">
                  <c:v>21</c:v>
                </c:pt>
                <c:pt idx="1645">
                  <c:v>36</c:v>
                </c:pt>
                <c:pt idx="1646">
                  <c:v>20</c:v>
                </c:pt>
                <c:pt idx="1647">
                  <c:v>8</c:v>
                </c:pt>
                <c:pt idx="1648">
                  <c:v>22</c:v>
                </c:pt>
                <c:pt idx="1649">
                  <c:v>3</c:v>
                </c:pt>
                <c:pt idx="1650">
                  <c:v>46</c:v>
                </c:pt>
                <c:pt idx="1651">
                  <c:v>42</c:v>
                </c:pt>
                <c:pt idx="1652">
                  <c:v>1</c:v>
                </c:pt>
                <c:pt idx="1653">
                  <c:v>29</c:v>
                </c:pt>
                <c:pt idx="1654">
                  <c:v>14</c:v>
                </c:pt>
                <c:pt idx="1655">
                  <c:v>4</c:v>
                </c:pt>
                <c:pt idx="1656">
                  <c:v>41</c:v>
                </c:pt>
                <c:pt idx="1657">
                  <c:v>4</c:v>
                </c:pt>
                <c:pt idx="1658">
                  <c:v>47</c:v>
                </c:pt>
                <c:pt idx="1659">
                  <c:v>44</c:v>
                </c:pt>
                <c:pt idx="1660">
                  <c:v>37</c:v>
                </c:pt>
                <c:pt idx="1661">
                  <c:v>21</c:v>
                </c:pt>
                <c:pt idx="1662">
                  <c:v>46</c:v>
                </c:pt>
                <c:pt idx="1663">
                  <c:v>1</c:v>
                </c:pt>
                <c:pt idx="1664">
                  <c:v>35</c:v>
                </c:pt>
                <c:pt idx="1665">
                  <c:v>49</c:v>
                </c:pt>
                <c:pt idx="1666">
                  <c:v>47</c:v>
                </c:pt>
                <c:pt idx="1667">
                  <c:v>24</c:v>
                </c:pt>
                <c:pt idx="1668">
                  <c:v>28</c:v>
                </c:pt>
                <c:pt idx="1669">
                  <c:v>22</c:v>
                </c:pt>
                <c:pt idx="1670">
                  <c:v>20</c:v>
                </c:pt>
                <c:pt idx="1671">
                  <c:v>25</c:v>
                </c:pt>
                <c:pt idx="1672">
                  <c:v>15</c:v>
                </c:pt>
                <c:pt idx="1673">
                  <c:v>49</c:v>
                </c:pt>
                <c:pt idx="1674">
                  <c:v>10</c:v>
                </c:pt>
                <c:pt idx="1675">
                  <c:v>21</c:v>
                </c:pt>
                <c:pt idx="1676">
                  <c:v>34</c:v>
                </c:pt>
                <c:pt idx="1677">
                  <c:v>41</c:v>
                </c:pt>
                <c:pt idx="1678">
                  <c:v>30</c:v>
                </c:pt>
                <c:pt idx="1679">
                  <c:v>24</c:v>
                </c:pt>
                <c:pt idx="1680">
                  <c:v>6</c:v>
                </c:pt>
                <c:pt idx="1681">
                  <c:v>14</c:v>
                </c:pt>
                <c:pt idx="1682">
                  <c:v>37</c:v>
                </c:pt>
                <c:pt idx="1683">
                  <c:v>37</c:v>
                </c:pt>
                <c:pt idx="1684">
                  <c:v>28</c:v>
                </c:pt>
                <c:pt idx="1685">
                  <c:v>43</c:v>
                </c:pt>
                <c:pt idx="1686">
                  <c:v>25</c:v>
                </c:pt>
                <c:pt idx="1687">
                  <c:v>4</c:v>
                </c:pt>
                <c:pt idx="1688">
                  <c:v>13</c:v>
                </c:pt>
                <c:pt idx="1689">
                  <c:v>32</c:v>
                </c:pt>
                <c:pt idx="1690">
                  <c:v>1</c:v>
                </c:pt>
                <c:pt idx="1691">
                  <c:v>4</c:v>
                </c:pt>
                <c:pt idx="1692">
                  <c:v>33</c:v>
                </c:pt>
                <c:pt idx="1693">
                  <c:v>45</c:v>
                </c:pt>
                <c:pt idx="1694">
                  <c:v>20</c:v>
                </c:pt>
                <c:pt idx="1695">
                  <c:v>1</c:v>
                </c:pt>
                <c:pt idx="1696">
                  <c:v>7</c:v>
                </c:pt>
                <c:pt idx="1697">
                  <c:v>48</c:v>
                </c:pt>
                <c:pt idx="1698">
                  <c:v>46</c:v>
                </c:pt>
                <c:pt idx="1699">
                  <c:v>34</c:v>
                </c:pt>
                <c:pt idx="1700">
                  <c:v>36</c:v>
                </c:pt>
                <c:pt idx="1701">
                  <c:v>44</c:v>
                </c:pt>
                <c:pt idx="1702">
                  <c:v>48</c:v>
                </c:pt>
                <c:pt idx="1703">
                  <c:v>12</c:v>
                </c:pt>
                <c:pt idx="1704">
                  <c:v>19</c:v>
                </c:pt>
                <c:pt idx="1705">
                  <c:v>49</c:v>
                </c:pt>
                <c:pt idx="1706">
                  <c:v>25</c:v>
                </c:pt>
                <c:pt idx="1707">
                  <c:v>25</c:v>
                </c:pt>
                <c:pt idx="1708">
                  <c:v>1</c:v>
                </c:pt>
                <c:pt idx="1709">
                  <c:v>19</c:v>
                </c:pt>
                <c:pt idx="1710">
                  <c:v>7</c:v>
                </c:pt>
                <c:pt idx="1711">
                  <c:v>19</c:v>
                </c:pt>
                <c:pt idx="1712">
                  <c:v>9</c:v>
                </c:pt>
                <c:pt idx="1713">
                  <c:v>37</c:v>
                </c:pt>
                <c:pt idx="1714">
                  <c:v>15</c:v>
                </c:pt>
                <c:pt idx="1715">
                  <c:v>30</c:v>
                </c:pt>
                <c:pt idx="1716">
                  <c:v>30</c:v>
                </c:pt>
                <c:pt idx="1717">
                  <c:v>16</c:v>
                </c:pt>
                <c:pt idx="1718">
                  <c:v>14</c:v>
                </c:pt>
                <c:pt idx="1719">
                  <c:v>8</c:v>
                </c:pt>
                <c:pt idx="1720">
                  <c:v>40</c:v>
                </c:pt>
                <c:pt idx="1721">
                  <c:v>24</c:v>
                </c:pt>
                <c:pt idx="1722">
                  <c:v>14</c:v>
                </c:pt>
                <c:pt idx="1723">
                  <c:v>39</c:v>
                </c:pt>
                <c:pt idx="1724">
                  <c:v>21</c:v>
                </c:pt>
                <c:pt idx="1725">
                  <c:v>32</c:v>
                </c:pt>
                <c:pt idx="1726">
                  <c:v>45</c:v>
                </c:pt>
                <c:pt idx="1727">
                  <c:v>19</c:v>
                </c:pt>
                <c:pt idx="1728">
                  <c:v>1</c:v>
                </c:pt>
                <c:pt idx="1729">
                  <c:v>12</c:v>
                </c:pt>
                <c:pt idx="1730">
                  <c:v>26</c:v>
                </c:pt>
                <c:pt idx="1731">
                  <c:v>12</c:v>
                </c:pt>
                <c:pt idx="1732">
                  <c:v>36</c:v>
                </c:pt>
                <c:pt idx="1733">
                  <c:v>22</c:v>
                </c:pt>
                <c:pt idx="1734">
                  <c:v>16</c:v>
                </c:pt>
                <c:pt idx="1735">
                  <c:v>31</c:v>
                </c:pt>
                <c:pt idx="1736">
                  <c:v>43</c:v>
                </c:pt>
                <c:pt idx="1737">
                  <c:v>50</c:v>
                </c:pt>
                <c:pt idx="1738">
                  <c:v>37</c:v>
                </c:pt>
                <c:pt idx="1739">
                  <c:v>23</c:v>
                </c:pt>
                <c:pt idx="1740">
                  <c:v>10</c:v>
                </c:pt>
                <c:pt idx="1741">
                  <c:v>20</c:v>
                </c:pt>
                <c:pt idx="1742">
                  <c:v>18</c:v>
                </c:pt>
                <c:pt idx="1743">
                  <c:v>3</c:v>
                </c:pt>
                <c:pt idx="1744">
                  <c:v>23</c:v>
                </c:pt>
                <c:pt idx="1745">
                  <c:v>27</c:v>
                </c:pt>
                <c:pt idx="1746">
                  <c:v>44</c:v>
                </c:pt>
                <c:pt idx="1747">
                  <c:v>41</c:v>
                </c:pt>
                <c:pt idx="1748">
                  <c:v>41</c:v>
                </c:pt>
                <c:pt idx="1749">
                  <c:v>36</c:v>
                </c:pt>
                <c:pt idx="1750">
                  <c:v>38</c:v>
                </c:pt>
                <c:pt idx="1751">
                  <c:v>34</c:v>
                </c:pt>
                <c:pt idx="1752">
                  <c:v>14</c:v>
                </c:pt>
                <c:pt idx="1753">
                  <c:v>23</c:v>
                </c:pt>
                <c:pt idx="1754">
                  <c:v>18</c:v>
                </c:pt>
                <c:pt idx="1755">
                  <c:v>45</c:v>
                </c:pt>
                <c:pt idx="1756">
                  <c:v>14</c:v>
                </c:pt>
                <c:pt idx="1757">
                  <c:v>48</c:v>
                </c:pt>
                <c:pt idx="1758">
                  <c:v>17</c:v>
                </c:pt>
                <c:pt idx="1759">
                  <c:v>1</c:v>
                </c:pt>
                <c:pt idx="1760">
                  <c:v>39</c:v>
                </c:pt>
                <c:pt idx="1761">
                  <c:v>24</c:v>
                </c:pt>
                <c:pt idx="1762">
                  <c:v>41</c:v>
                </c:pt>
                <c:pt idx="1763">
                  <c:v>28</c:v>
                </c:pt>
                <c:pt idx="1764">
                  <c:v>34</c:v>
                </c:pt>
                <c:pt idx="1765">
                  <c:v>41</c:v>
                </c:pt>
                <c:pt idx="1766">
                  <c:v>27</c:v>
                </c:pt>
                <c:pt idx="1767">
                  <c:v>46</c:v>
                </c:pt>
                <c:pt idx="1768">
                  <c:v>2</c:v>
                </c:pt>
                <c:pt idx="1769">
                  <c:v>45</c:v>
                </c:pt>
                <c:pt idx="1770">
                  <c:v>34</c:v>
                </c:pt>
                <c:pt idx="1771">
                  <c:v>9</c:v>
                </c:pt>
                <c:pt idx="1772">
                  <c:v>1</c:v>
                </c:pt>
                <c:pt idx="1773">
                  <c:v>17</c:v>
                </c:pt>
                <c:pt idx="1774">
                  <c:v>6</c:v>
                </c:pt>
                <c:pt idx="1775">
                  <c:v>12</c:v>
                </c:pt>
                <c:pt idx="1776">
                  <c:v>10</c:v>
                </c:pt>
                <c:pt idx="1777">
                  <c:v>4</c:v>
                </c:pt>
                <c:pt idx="1778">
                  <c:v>8</c:v>
                </c:pt>
                <c:pt idx="1779">
                  <c:v>41</c:v>
                </c:pt>
                <c:pt idx="1780">
                  <c:v>49</c:v>
                </c:pt>
                <c:pt idx="1781">
                  <c:v>49</c:v>
                </c:pt>
                <c:pt idx="1782">
                  <c:v>40</c:v>
                </c:pt>
                <c:pt idx="1783">
                  <c:v>30</c:v>
                </c:pt>
                <c:pt idx="1784">
                  <c:v>4</c:v>
                </c:pt>
                <c:pt idx="1785">
                  <c:v>22</c:v>
                </c:pt>
                <c:pt idx="1786">
                  <c:v>22</c:v>
                </c:pt>
                <c:pt idx="1787">
                  <c:v>10</c:v>
                </c:pt>
                <c:pt idx="1788">
                  <c:v>23</c:v>
                </c:pt>
                <c:pt idx="1789">
                  <c:v>43</c:v>
                </c:pt>
                <c:pt idx="1790">
                  <c:v>31</c:v>
                </c:pt>
                <c:pt idx="1791">
                  <c:v>38</c:v>
                </c:pt>
                <c:pt idx="1792">
                  <c:v>22</c:v>
                </c:pt>
                <c:pt idx="1793">
                  <c:v>45</c:v>
                </c:pt>
                <c:pt idx="1794">
                  <c:v>21</c:v>
                </c:pt>
                <c:pt idx="1795">
                  <c:v>9</c:v>
                </c:pt>
                <c:pt idx="1796">
                  <c:v>34</c:v>
                </c:pt>
                <c:pt idx="1797">
                  <c:v>26</c:v>
                </c:pt>
                <c:pt idx="1798">
                  <c:v>1</c:v>
                </c:pt>
                <c:pt idx="1799">
                  <c:v>47</c:v>
                </c:pt>
                <c:pt idx="1800">
                  <c:v>30</c:v>
                </c:pt>
                <c:pt idx="1801">
                  <c:v>48</c:v>
                </c:pt>
                <c:pt idx="1802">
                  <c:v>31</c:v>
                </c:pt>
                <c:pt idx="1803">
                  <c:v>33</c:v>
                </c:pt>
                <c:pt idx="1804">
                  <c:v>39</c:v>
                </c:pt>
                <c:pt idx="1805">
                  <c:v>46</c:v>
                </c:pt>
                <c:pt idx="1806">
                  <c:v>24</c:v>
                </c:pt>
                <c:pt idx="1807">
                  <c:v>37</c:v>
                </c:pt>
                <c:pt idx="1808">
                  <c:v>7</c:v>
                </c:pt>
                <c:pt idx="1809">
                  <c:v>6</c:v>
                </c:pt>
                <c:pt idx="1810">
                  <c:v>16</c:v>
                </c:pt>
                <c:pt idx="1811">
                  <c:v>33</c:v>
                </c:pt>
                <c:pt idx="1812">
                  <c:v>18</c:v>
                </c:pt>
                <c:pt idx="1813">
                  <c:v>24</c:v>
                </c:pt>
                <c:pt idx="1814">
                  <c:v>24</c:v>
                </c:pt>
                <c:pt idx="1815">
                  <c:v>48</c:v>
                </c:pt>
                <c:pt idx="1816">
                  <c:v>4</c:v>
                </c:pt>
                <c:pt idx="1817">
                  <c:v>20</c:v>
                </c:pt>
                <c:pt idx="1818">
                  <c:v>47</c:v>
                </c:pt>
                <c:pt idx="1819">
                  <c:v>50</c:v>
                </c:pt>
                <c:pt idx="1820">
                  <c:v>31</c:v>
                </c:pt>
                <c:pt idx="1821">
                  <c:v>29</c:v>
                </c:pt>
                <c:pt idx="1822">
                  <c:v>4</c:v>
                </c:pt>
                <c:pt idx="1823">
                  <c:v>40</c:v>
                </c:pt>
                <c:pt idx="1824">
                  <c:v>31</c:v>
                </c:pt>
                <c:pt idx="1825">
                  <c:v>41</c:v>
                </c:pt>
                <c:pt idx="1826">
                  <c:v>44</c:v>
                </c:pt>
                <c:pt idx="1827">
                  <c:v>31</c:v>
                </c:pt>
                <c:pt idx="1828">
                  <c:v>45</c:v>
                </c:pt>
                <c:pt idx="1829">
                  <c:v>50</c:v>
                </c:pt>
                <c:pt idx="1830">
                  <c:v>7</c:v>
                </c:pt>
                <c:pt idx="1831">
                  <c:v>5</c:v>
                </c:pt>
                <c:pt idx="1832">
                  <c:v>48</c:v>
                </c:pt>
                <c:pt idx="1833">
                  <c:v>19</c:v>
                </c:pt>
                <c:pt idx="1834">
                  <c:v>39</c:v>
                </c:pt>
                <c:pt idx="1835">
                  <c:v>45</c:v>
                </c:pt>
                <c:pt idx="1836">
                  <c:v>35</c:v>
                </c:pt>
                <c:pt idx="1837">
                  <c:v>8</c:v>
                </c:pt>
                <c:pt idx="1838">
                  <c:v>11</c:v>
                </c:pt>
                <c:pt idx="1839">
                  <c:v>32</c:v>
                </c:pt>
                <c:pt idx="1840">
                  <c:v>46</c:v>
                </c:pt>
                <c:pt idx="1841">
                  <c:v>7</c:v>
                </c:pt>
                <c:pt idx="1842">
                  <c:v>1</c:v>
                </c:pt>
                <c:pt idx="1843">
                  <c:v>32</c:v>
                </c:pt>
                <c:pt idx="1844">
                  <c:v>31</c:v>
                </c:pt>
                <c:pt idx="1845">
                  <c:v>39</c:v>
                </c:pt>
                <c:pt idx="1846">
                  <c:v>9</c:v>
                </c:pt>
                <c:pt idx="1847">
                  <c:v>49</c:v>
                </c:pt>
                <c:pt idx="1848">
                  <c:v>34</c:v>
                </c:pt>
                <c:pt idx="1849">
                  <c:v>35</c:v>
                </c:pt>
                <c:pt idx="1850">
                  <c:v>50</c:v>
                </c:pt>
                <c:pt idx="1851">
                  <c:v>4</c:v>
                </c:pt>
                <c:pt idx="1852">
                  <c:v>32</c:v>
                </c:pt>
                <c:pt idx="1853">
                  <c:v>11</c:v>
                </c:pt>
                <c:pt idx="1854">
                  <c:v>49</c:v>
                </c:pt>
                <c:pt idx="1855">
                  <c:v>9</c:v>
                </c:pt>
                <c:pt idx="1856">
                  <c:v>30</c:v>
                </c:pt>
                <c:pt idx="1857">
                  <c:v>33</c:v>
                </c:pt>
                <c:pt idx="1858">
                  <c:v>8</c:v>
                </c:pt>
                <c:pt idx="1859">
                  <c:v>29</c:v>
                </c:pt>
                <c:pt idx="1860">
                  <c:v>4</c:v>
                </c:pt>
                <c:pt idx="1861">
                  <c:v>19</c:v>
                </c:pt>
                <c:pt idx="1862">
                  <c:v>10</c:v>
                </c:pt>
                <c:pt idx="1863">
                  <c:v>39</c:v>
                </c:pt>
                <c:pt idx="1864">
                  <c:v>21</c:v>
                </c:pt>
                <c:pt idx="1865">
                  <c:v>12</c:v>
                </c:pt>
                <c:pt idx="1866">
                  <c:v>9</c:v>
                </c:pt>
                <c:pt idx="1867">
                  <c:v>20</c:v>
                </c:pt>
                <c:pt idx="1868">
                  <c:v>44</c:v>
                </c:pt>
                <c:pt idx="1869">
                  <c:v>16</c:v>
                </c:pt>
                <c:pt idx="1870">
                  <c:v>27</c:v>
                </c:pt>
                <c:pt idx="1871">
                  <c:v>14</c:v>
                </c:pt>
                <c:pt idx="1872">
                  <c:v>24</c:v>
                </c:pt>
                <c:pt idx="1873">
                  <c:v>49</c:v>
                </c:pt>
                <c:pt idx="1874">
                  <c:v>14</c:v>
                </c:pt>
                <c:pt idx="1875">
                  <c:v>6</c:v>
                </c:pt>
                <c:pt idx="1876">
                  <c:v>20</c:v>
                </c:pt>
                <c:pt idx="1877">
                  <c:v>3</c:v>
                </c:pt>
                <c:pt idx="1878">
                  <c:v>5</c:v>
                </c:pt>
                <c:pt idx="1879">
                  <c:v>46</c:v>
                </c:pt>
                <c:pt idx="1880">
                  <c:v>8</c:v>
                </c:pt>
                <c:pt idx="1881">
                  <c:v>13</c:v>
                </c:pt>
                <c:pt idx="1882">
                  <c:v>25</c:v>
                </c:pt>
                <c:pt idx="1883">
                  <c:v>39</c:v>
                </c:pt>
                <c:pt idx="1884">
                  <c:v>15</c:v>
                </c:pt>
                <c:pt idx="1885">
                  <c:v>35</c:v>
                </c:pt>
                <c:pt idx="1886">
                  <c:v>46</c:v>
                </c:pt>
                <c:pt idx="1887">
                  <c:v>3</c:v>
                </c:pt>
                <c:pt idx="1888">
                  <c:v>48</c:v>
                </c:pt>
                <c:pt idx="1889">
                  <c:v>27</c:v>
                </c:pt>
                <c:pt idx="1890">
                  <c:v>5</c:v>
                </c:pt>
                <c:pt idx="1891">
                  <c:v>48</c:v>
                </c:pt>
                <c:pt idx="1892">
                  <c:v>12</c:v>
                </c:pt>
                <c:pt idx="1893">
                  <c:v>10</c:v>
                </c:pt>
                <c:pt idx="1894">
                  <c:v>48</c:v>
                </c:pt>
                <c:pt idx="1895">
                  <c:v>3</c:v>
                </c:pt>
                <c:pt idx="1896">
                  <c:v>19</c:v>
                </c:pt>
                <c:pt idx="1897">
                  <c:v>11</c:v>
                </c:pt>
                <c:pt idx="1898">
                  <c:v>25</c:v>
                </c:pt>
                <c:pt idx="1899">
                  <c:v>42</c:v>
                </c:pt>
                <c:pt idx="1900">
                  <c:v>34</c:v>
                </c:pt>
                <c:pt idx="1901">
                  <c:v>50</c:v>
                </c:pt>
                <c:pt idx="1902">
                  <c:v>21</c:v>
                </c:pt>
                <c:pt idx="1903">
                  <c:v>37</c:v>
                </c:pt>
                <c:pt idx="1904">
                  <c:v>46</c:v>
                </c:pt>
                <c:pt idx="1905">
                  <c:v>14</c:v>
                </c:pt>
                <c:pt idx="1906">
                  <c:v>24</c:v>
                </c:pt>
                <c:pt idx="1907">
                  <c:v>36</c:v>
                </c:pt>
                <c:pt idx="1908">
                  <c:v>19</c:v>
                </c:pt>
                <c:pt idx="1909">
                  <c:v>12</c:v>
                </c:pt>
                <c:pt idx="1910">
                  <c:v>13</c:v>
                </c:pt>
                <c:pt idx="1911">
                  <c:v>32</c:v>
                </c:pt>
                <c:pt idx="1912">
                  <c:v>5</c:v>
                </c:pt>
                <c:pt idx="1913">
                  <c:v>29</c:v>
                </c:pt>
                <c:pt idx="1914">
                  <c:v>40</c:v>
                </c:pt>
                <c:pt idx="1915">
                  <c:v>44</c:v>
                </c:pt>
                <c:pt idx="1916">
                  <c:v>3</c:v>
                </c:pt>
                <c:pt idx="1917">
                  <c:v>35</c:v>
                </c:pt>
                <c:pt idx="1918">
                  <c:v>33</c:v>
                </c:pt>
                <c:pt idx="1919">
                  <c:v>20</c:v>
                </c:pt>
                <c:pt idx="1920">
                  <c:v>40</c:v>
                </c:pt>
                <c:pt idx="1921">
                  <c:v>13</c:v>
                </c:pt>
                <c:pt idx="1922">
                  <c:v>9</c:v>
                </c:pt>
                <c:pt idx="1923">
                  <c:v>7</c:v>
                </c:pt>
                <c:pt idx="1924">
                  <c:v>42</c:v>
                </c:pt>
                <c:pt idx="1925">
                  <c:v>44</c:v>
                </c:pt>
                <c:pt idx="1926">
                  <c:v>6</c:v>
                </c:pt>
                <c:pt idx="1927">
                  <c:v>8</c:v>
                </c:pt>
                <c:pt idx="1928">
                  <c:v>10</c:v>
                </c:pt>
                <c:pt idx="1929">
                  <c:v>46</c:v>
                </c:pt>
                <c:pt idx="1930">
                  <c:v>26</c:v>
                </c:pt>
                <c:pt idx="1931">
                  <c:v>6</c:v>
                </c:pt>
                <c:pt idx="1932">
                  <c:v>47</c:v>
                </c:pt>
                <c:pt idx="1933">
                  <c:v>28</c:v>
                </c:pt>
                <c:pt idx="1934">
                  <c:v>23</c:v>
                </c:pt>
                <c:pt idx="1935">
                  <c:v>45</c:v>
                </c:pt>
                <c:pt idx="1936">
                  <c:v>44</c:v>
                </c:pt>
                <c:pt idx="1937">
                  <c:v>11</c:v>
                </c:pt>
                <c:pt idx="1938">
                  <c:v>39</c:v>
                </c:pt>
                <c:pt idx="1939">
                  <c:v>20</c:v>
                </c:pt>
                <c:pt idx="1940">
                  <c:v>48</c:v>
                </c:pt>
                <c:pt idx="1941">
                  <c:v>46</c:v>
                </c:pt>
                <c:pt idx="1942">
                  <c:v>22</c:v>
                </c:pt>
                <c:pt idx="1943">
                  <c:v>45</c:v>
                </c:pt>
                <c:pt idx="1944">
                  <c:v>49</c:v>
                </c:pt>
                <c:pt idx="1945">
                  <c:v>9</c:v>
                </c:pt>
                <c:pt idx="1946">
                  <c:v>41</c:v>
                </c:pt>
                <c:pt idx="1947">
                  <c:v>2</c:v>
                </c:pt>
                <c:pt idx="1948">
                  <c:v>39</c:v>
                </c:pt>
                <c:pt idx="1949">
                  <c:v>12</c:v>
                </c:pt>
                <c:pt idx="1950">
                  <c:v>26</c:v>
                </c:pt>
                <c:pt idx="1951">
                  <c:v>32</c:v>
                </c:pt>
                <c:pt idx="1952">
                  <c:v>50</c:v>
                </c:pt>
                <c:pt idx="1953">
                  <c:v>3</c:v>
                </c:pt>
                <c:pt idx="1954">
                  <c:v>3</c:v>
                </c:pt>
                <c:pt idx="1955">
                  <c:v>37</c:v>
                </c:pt>
                <c:pt idx="1956">
                  <c:v>20</c:v>
                </c:pt>
                <c:pt idx="1957">
                  <c:v>26</c:v>
                </c:pt>
                <c:pt idx="1958">
                  <c:v>47</c:v>
                </c:pt>
                <c:pt idx="1959">
                  <c:v>7</c:v>
                </c:pt>
                <c:pt idx="1960">
                  <c:v>40</c:v>
                </c:pt>
                <c:pt idx="1961">
                  <c:v>45</c:v>
                </c:pt>
                <c:pt idx="1962">
                  <c:v>20</c:v>
                </c:pt>
                <c:pt idx="1963">
                  <c:v>11</c:v>
                </c:pt>
                <c:pt idx="1964">
                  <c:v>50</c:v>
                </c:pt>
                <c:pt idx="1965">
                  <c:v>25</c:v>
                </c:pt>
                <c:pt idx="1966">
                  <c:v>5</c:v>
                </c:pt>
                <c:pt idx="1967">
                  <c:v>4</c:v>
                </c:pt>
                <c:pt idx="1968">
                  <c:v>25</c:v>
                </c:pt>
                <c:pt idx="1969">
                  <c:v>11</c:v>
                </c:pt>
                <c:pt idx="1970">
                  <c:v>4</c:v>
                </c:pt>
                <c:pt idx="1971">
                  <c:v>1</c:v>
                </c:pt>
                <c:pt idx="1972">
                  <c:v>48</c:v>
                </c:pt>
                <c:pt idx="1973">
                  <c:v>9</c:v>
                </c:pt>
                <c:pt idx="1974">
                  <c:v>2</c:v>
                </c:pt>
                <c:pt idx="1975">
                  <c:v>4</c:v>
                </c:pt>
                <c:pt idx="1976">
                  <c:v>43</c:v>
                </c:pt>
                <c:pt idx="1977">
                  <c:v>32</c:v>
                </c:pt>
                <c:pt idx="1978">
                  <c:v>1</c:v>
                </c:pt>
                <c:pt idx="1979">
                  <c:v>38</c:v>
                </c:pt>
                <c:pt idx="1980">
                  <c:v>25</c:v>
                </c:pt>
                <c:pt idx="1981">
                  <c:v>42</c:v>
                </c:pt>
                <c:pt idx="1982">
                  <c:v>32</c:v>
                </c:pt>
                <c:pt idx="1983">
                  <c:v>21</c:v>
                </c:pt>
                <c:pt idx="1984">
                  <c:v>26</c:v>
                </c:pt>
                <c:pt idx="1985">
                  <c:v>6</c:v>
                </c:pt>
                <c:pt idx="1986">
                  <c:v>14</c:v>
                </c:pt>
                <c:pt idx="1987">
                  <c:v>4</c:v>
                </c:pt>
                <c:pt idx="1988">
                  <c:v>26</c:v>
                </c:pt>
                <c:pt idx="1989">
                  <c:v>39</c:v>
                </c:pt>
                <c:pt idx="1990">
                  <c:v>15</c:v>
                </c:pt>
                <c:pt idx="1991">
                  <c:v>1</c:v>
                </c:pt>
                <c:pt idx="1992">
                  <c:v>28</c:v>
                </c:pt>
                <c:pt idx="1993">
                  <c:v>17</c:v>
                </c:pt>
                <c:pt idx="1994">
                  <c:v>24</c:v>
                </c:pt>
                <c:pt idx="1995">
                  <c:v>29</c:v>
                </c:pt>
                <c:pt idx="1996">
                  <c:v>18</c:v>
                </c:pt>
                <c:pt idx="1997">
                  <c:v>10</c:v>
                </c:pt>
                <c:pt idx="1998">
                  <c:v>19</c:v>
                </c:pt>
                <c:pt idx="1999">
                  <c:v>26</c:v>
                </c:pt>
                <c:pt idx="2000">
                  <c:v>25</c:v>
                </c:pt>
                <c:pt idx="2001">
                  <c:v>2</c:v>
                </c:pt>
                <c:pt idx="2002">
                  <c:v>19</c:v>
                </c:pt>
                <c:pt idx="2003">
                  <c:v>32</c:v>
                </c:pt>
                <c:pt idx="2004">
                  <c:v>13</c:v>
                </c:pt>
                <c:pt idx="2005">
                  <c:v>30</c:v>
                </c:pt>
                <c:pt idx="2006">
                  <c:v>2</c:v>
                </c:pt>
                <c:pt idx="2007">
                  <c:v>8</c:v>
                </c:pt>
                <c:pt idx="2008">
                  <c:v>27</c:v>
                </c:pt>
                <c:pt idx="2009">
                  <c:v>26</c:v>
                </c:pt>
                <c:pt idx="2010">
                  <c:v>3</c:v>
                </c:pt>
                <c:pt idx="2011">
                  <c:v>4</c:v>
                </c:pt>
                <c:pt idx="2012">
                  <c:v>5</c:v>
                </c:pt>
                <c:pt idx="2013">
                  <c:v>25</c:v>
                </c:pt>
                <c:pt idx="2014">
                  <c:v>47</c:v>
                </c:pt>
                <c:pt idx="2015">
                  <c:v>8</c:v>
                </c:pt>
                <c:pt idx="2016">
                  <c:v>20</c:v>
                </c:pt>
                <c:pt idx="2017">
                  <c:v>42</c:v>
                </c:pt>
                <c:pt idx="2018">
                  <c:v>20</c:v>
                </c:pt>
                <c:pt idx="2019">
                  <c:v>23</c:v>
                </c:pt>
                <c:pt idx="2020">
                  <c:v>26</c:v>
                </c:pt>
                <c:pt idx="2021">
                  <c:v>48</c:v>
                </c:pt>
                <c:pt idx="2022">
                  <c:v>16</c:v>
                </c:pt>
                <c:pt idx="2023">
                  <c:v>28</c:v>
                </c:pt>
                <c:pt idx="2024">
                  <c:v>39</c:v>
                </c:pt>
                <c:pt idx="2025">
                  <c:v>43</c:v>
                </c:pt>
                <c:pt idx="2026">
                  <c:v>45</c:v>
                </c:pt>
                <c:pt idx="2027">
                  <c:v>50</c:v>
                </c:pt>
                <c:pt idx="2028">
                  <c:v>10</c:v>
                </c:pt>
                <c:pt idx="2029">
                  <c:v>40</c:v>
                </c:pt>
                <c:pt idx="2030">
                  <c:v>38</c:v>
                </c:pt>
                <c:pt idx="2031">
                  <c:v>2</c:v>
                </c:pt>
                <c:pt idx="2032">
                  <c:v>13</c:v>
                </c:pt>
                <c:pt idx="2033">
                  <c:v>33</c:v>
                </c:pt>
                <c:pt idx="2034">
                  <c:v>27</c:v>
                </c:pt>
                <c:pt idx="2035">
                  <c:v>43</c:v>
                </c:pt>
                <c:pt idx="2036">
                  <c:v>46</c:v>
                </c:pt>
                <c:pt idx="2037">
                  <c:v>7</c:v>
                </c:pt>
                <c:pt idx="2038">
                  <c:v>35</c:v>
                </c:pt>
                <c:pt idx="2039">
                  <c:v>31</c:v>
                </c:pt>
                <c:pt idx="2040">
                  <c:v>42</c:v>
                </c:pt>
                <c:pt idx="2041">
                  <c:v>14</c:v>
                </c:pt>
                <c:pt idx="2042">
                  <c:v>35</c:v>
                </c:pt>
                <c:pt idx="2043">
                  <c:v>49</c:v>
                </c:pt>
                <c:pt idx="2044">
                  <c:v>17</c:v>
                </c:pt>
                <c:pt idx="2045">
                  <c:v>26</c:v>
                </c:pt>
                <c:pt idx="2046">
                  <c:v>30</c:v>
                </c:pt>
                <c:pt idx="2047">
                  <c:v>32</c:v>
                </c:pt>
                <c:pt idx="2048">
                  <c:v>35</c:v>
                </c:pt>
                <c:pt idx="2049">
                  <c:v>15</c:v>
                </c:pt>
                <c:pt idx="2050">
                  <c:v>10</c:v>
                </c:pt>
                <c:pt idx="2051">
                  <c:v>14</c:v>
                </c:pt>
                <c:pt idx="2052">
                  <c:v>30</c:v>
                </c:pt>
                <c:pt idx="2053">
                  <c:v>16</c:v>
                </c:pt>
                <c:pt idx="2054">
                  <c:v>14</c:v>
                </c:pt>
                <c:pt idx="2055">
                  <c:v>28</c:v>
                </c:pt>
                <c:pt idx="2056">
                  <c:v>29</c:v>
                </c:pt>
                <c:pt idx="2057">
                  <c:v>5</c:v>
                </c:pt>
                <c:pt idx="2058">
                  <c:v>17</c:v>
                </c:pt>
                <c:pt idx="2059">
                  <c:v>50</c:v>
                </c:pt>
                <c:pt idx="2060">
                  <c:v>23</c:v>
                </c:pt>
                <c:pt idx="2061">
                  <c:v>22</c:v>
                </c:pt>
                <c:pt idx="2062">
                  <c:v>15</c:v>
                </c:pt>
                <c:pt idx="2063">
                  <c:v>32</c:v>
                </c:pt>
                <c:pt idx="2064">
                  <c:v>5</c:v>
                </c:pt>
                <c:pt idx="2065">
                  <c:v>6</c:v>
                </c:pt>
                <c:pt idx="2066">
                  <c:v>44</c:v>
                </c:pt>
                <c:pt idx="2067">
                  <c:v>23</c:v>
                </c:pt>
                <c:pt idx="2068">
                  <c:v>44</c:v>
                </c:pt>
                <c:pt idx="2069">
                  <c:v>3</c:v>
                </c:pt>
                <c:pt idx="2070">
                  <c:v>14</c:v>
                </c:pt>
                <c:pt idx="2071">
                  <c:v>37</c:v>
                </c:pt>
                <c:pt idx="2072">
                  <c:v>22</c:v>
                </c:pt>
                <c:pt idx="2073">
                  <c:v>2</c:v>
                </c:pt>
                <c:pt idx="2074">
                  <c:v>44</c:v>
                </c:pt>
                <c:pt idx="2075">
                  <c:v>49</c:v>
                </c:pt>
                <c:pt idx="2076">
                  <c:v>22</c:v>
                </c:pt>
                <c:pt idx="2077">
                  <c:v>26</c:v>
                </c:pt>
                <c:pt idx="2078">
                  <c:v>40</c:v>
                </c:pt>
                <c:pt idx="2079">
                  <c:v>16</c:v>
                </c:pt>
                <c:pt idx="2080">
                  <c:v>17</c:v>
                </c:pt>
                <c:pt idx="2081">
                  <c:v>48</c:v>
                </c:pt>
                <c:pt idx="2082">
                  <c:v>28</c:v>
                </c:pt>
                <c:pt idx="2083">
                  <c:v>26</c:v>
                </c:pt>
                <c:pt idx="2084">
                  <c:v>43</c:v>
                </c:pt>
                <c:pt idx="2085">
                  <c:v>38</c:v>
                </c:pt>
                <c:pt idx="2086">
                  <c:v>36</c:v>
                </c:pt>
                <c:pt idx="2087">
                  <c:v>1</c:v>
                </c:pt>
                <c:pt idx="2088">
                  <c:v>49</c:v>
                </c:pt>
                <c:pt idx="2089">
                  <c:v>41</c:v>
                </c:pt>
                <c:pt idx="2090">
                  <c:v>21</c:v>
                </c:pt>
                <c:pt idx="2091">
                  <c:v>24</c:v>
                </c:pt>
                <c:pt idx="2092">
                  <c:v>27</c:v>
                </c:pt>
                <c:pt idx="2093">
                  <c:v>4</c:v>
                </c:pt>
                <c:pt idx="2094">
                  <c:v>19</c:v>
                </c:pt>
                <c:pt idx="2095">
                  <c:v>1</c:v>
                </c:pt>
                <c:pt idx="2096">
                  <c:v>27</c:v>
                </c:pt>
                <c:pt idx="2097">
                  <c:v>5</c:v>
                </c:pt>
                <c:pt idx="2098">
                  <c:v>20</c:v>
                </c:pt>
                <c:pt idx="2099">
                  <c:v>50</c:v>
                </c:pt>
                <c:pt idx="2100">
                  <c:v>36</c:v>
                </c:pt>
                <c:pt idx="2101">
                  <c:v>12</c:v>
                </c:pt>
                <c:pt idx="2102">
                  <c:v>23</c:v>
                </c:pt>
                <c:pt idx="2103">
                  <c:v>21</c:v>
                </c:pt>
                <c:pt idx="2104">
                  <c:v>47</c:v>
                </c:pt>
                <c:pt idx="2105">
                  <c:v>38</c:v>
                </c:pt>
                <c:pt idx="2106">
                  <c:v>40</c:v>
                </c:pt>
                <c:pt idx="2107">
                  <c:v>35</c:v>
                </c:pt>
                <c:pt idx="2108">
                  <c:v>4</c:v>
                </c:pt>
                <c:pt idx="2109">
                  <c:v>28</c:v>
                </c:pt>
                <c:pt idx="2110">
                  <c:v>36</c:v>
                </c:pt>
                <c:pt idx="2111">
                  <c:v>15</c:v>
                </c:pt>
                <c:pt idx="2112">
                  <c:v>7</c:v>
                </c:pt>
                <c:pt idx="2113">
                  <c:v>29</c:v>
                </c:pt>
                <c:pt idx="2114">
                  <c:v>12</c:v>
                </c:pt>
                <c:pt idx="2115">
                  <c:v>16</c:v>
                </c:pt>
                <c:pt idx="2116">
                  <c:v>50</c:v>
                </c:pt>
                <c:pt idx="2117">
                  <c:v>11</c:v>
                </c:pt>
                <c:pt idx="2118">
                  <c:v>28</c:v>
                </c:pt>
                <c:pt idx="2119">
                  <c:v>36</c:v>
                </c:pt>
                <c:pt idx="2120">
                  <c:v>38</c:v>
                </c:pt>
                <c:pt idx="2121">
                  <c:v>32</c:v>
                </c:pt>
                <c:pt idx="2122">
                  <c:v>42</c:v>
                </c:pt>
                <c:pt idx="2123">
                  <c:v>22</c:v>
                </c:pt>
                <c:pt idx="2124">
                  <c:v>22</c:v>
                </c:pt>
                <c:pt idx="2125">
                  <c:v>31</c:v>
                </c:pt>
                <c:pt idx="2126">
                  <c:v>28</c:v>
                </c:pt>
                <c:pt idx="2127">
                  <c:v>40</c:v>
                </c:pt>
                <c:pt idx="2128">
                  <c:v>21</c:v>
                </c:pt>
                <c:pt idx="2129">
                  <c:v>12</c:v>
                </c:pt>
                <c:pt idx="2130">
                  <c:v>33</c:v>
                </c:pt>
                <c:pt idx="2131">
                  <c:v>9</c:v>
                </c:pt>
                <c:pt idx="2132">
                  <c:v>15</c:v>
                </c:pt>
                <c:pt idx="2133">
                  <c:v>13</c:v>
                </c:pt>
                <c:pt idx="2134">
                  <c:v>35</c:v>
                </c:pt>
                <c:pt idx="2135">
                  <c:v>1</c:v>
                </c:pt>
                <c:pt idx="2136">
                  <c:v>25</c:v>
                </c:pt>
                <c:pt idx="2137">
                  <c:v>20</c:v>
                </c:pt>
                <c:pt idx="2138">
                  <c:v>36</c:v>
                </c:pt>
                <c:pt idx="2139">
                  <c:v>33</c:v>
                </c:pt>
                <c:pt idx="2140">
                  <c:v>36</c:v>
                </c:pt>
                <c:pt idx="2141">
                  <c:v>32</c:v>
                </c:pt>
                <c:pt idx="2142">
                  <c:v>21</c:v>
                </c:pt>
                <c:pt idx="2143">
                  <c:v>48</c:v>
                </c:pt>
                <c:pt idx="2144">
                  <c:v>25</c:v>
                </c:pt>
                <c:pt idx="2145">
                  <c:v>32</c:v>
                </c:pt>
                <c:pt idx="2146">
                  <c:v>45</c:v>
                </c:pt>
                <c:pt idx="2147">
                  <c:v>4</c:v>
                </c:pt>
                <c:pt idx="2148">
                  <c:v>19</c:v>
                </c:pt>
                <c:pt idx="2149">
                  <c:v>1</c:v>
                </c:pt>
                <c:pt idx="2150">
                  <c:v>12</c:v>
                </c:pt>
                <c:pt idx="2151">
                  <c:v>18</c:v>
                </c:pt>
                <c:pt idx="2152">
                  <c:v>43</c:v>
                </c:pt>
                <c:pt idx="2153">
                  <c:v>31</c:v>
                </c:pt>
                <c:pt idx="2154">
                  <c:v>33</c:v>
                </c:pt>
                <c:pt idx="2155">
                  <c:v>46</c:v>
                </c:pt>
                <c:pt idx="2156">
                  <c:v>41</c:v>
                </c:pt>
                <c:pt idx="2157">
                  <c:v>41</c:v>
                </c:pt>
                <c:pt idx="2158">
                  <c:v>9</c:v>
                </c:pt>
                <c:pt idx="2159">
                  <c:v>34</c:v>
                </c:pt>
                <c:pt idx="2160">
                  <c:v>21</c:v>
                </c:pt>
                <c:pt idx="2161">
                  <c:v>5</c:v>
                </c:pt>
                <c:pt idx="2162">
                  <c:v>32</c:v>
                </c:pt>
                <c:pt idx="2163">
                  <c:v>44</c:v>
                </c:pt>
                <c:pt idx="2164">
                  <c:v>46</c:v>
                </c:pt>
                <c:pt idx="2165">
                  <c:v>42</c:v>
                </c:pt>
                <c:pt idx="2166">
                  <c:v>50</c:v>
                </c:pt>
                <c:pt idx="2167">
                  <c:v>33</c:v>
                </c:pt>
                <c:pt idx="2168">
                  <c:v>32</c:v>
                </c:pt>
                <c:pt idx="2169">
                  <c:v>32</c:v>
                </c:pt>
                <c:pt idx="2170">
                  <c:v>37</c:v>
                </c:pt>
                <c:pt idx="2171">
                  <c:v>9</c:v>
                </c:pt>
                <c:pt idx="2172">
                  <c:v>6</c:v>
                </c:pt>
                <c:pt idx="2173">
                  <c:v>36</c:v>
                </c:pt>
                <c:pt idx="2174">
                  <c:v>1</c:v>
                </c:pt>
                <c:pt idx="2175">
                  <c:v>48</c:v>
                </c:pt>
                <c:pt idx="2176">
                  <c:v>44</c:v>
                </c:pt>
                <c:pt idx="2177">
                  <c:v>9</c:v>
                </c:pt>
                <c:pt idx="2178">
                  <c:v>32</c:v>
                </c:pt>
                <c:pt idx="2179">
                  <c:v>14</c:v>
                </c:pt>
                <c:pt idx="2180">
                  <c:v>43</c:v>
                </c:pt>
                <c:pt idx="2181">
                  <c:v>32</c:v>
                </c:pt>
                <c:pt idx="2182">
                  <c:v>26</c:v>
                </c:pt>
                <c:pt idx="2183">
                  <c:v>2</c:v>
                </c:pt>
                <c:pt idx="2184">
                  <c:v>16</c:v>
                </c:pt>
                <c:pt idx="2185">
                  <c:v>50</c:v>
                </c:pt>
                <c:pt idx="2186">
                  <c:v>6</c:v>
                </c:pt>
                <c:pt idx="2187">
                  <c:v>20</c:v>
                </c:pt>
                <c:pt idx="2188">
                  <c:v>9</c:v>
                </c:pt>
                <c:pt idx="2189">
                  <c:v>47</c:v>
                </c:pt>
                <c:pt idx="2190">
                  <c:v>33</c:v>
                </c:pt>
                <c:pt idx="2191">
                  <c:v>46</c:v>
                </c:pt>
                <c:pt idx="2192">
                  <c:v>9</c:v>
                </c:pt>
                <c:pt idx="2193">
                  <c:v>8</c:v>
                </c:pt>
                <c:pt idx="2194">
                  <c:v>48</c:v>
                </c:pt>
                <c:pt idx="2195">
                  <c:v>2</c:v>
                </c:pt>
                <c:pt idx="2196">
                  <c:v>31</c:v>
                </c:pt>
                <c:pt idx="2197">
                  <c:v>40</c:v>
                </c:pt>
                <c:pt idx="2198">
                  <c:v>35</c:v>
                </c:pt>
                <c:pt idx="2199">
                  <c:v>40</c:v>
                </c:pt>
                <c:pt idx="2200">
                  <c:v>27</c:v>
                </c:pt>
                <c:pt idx="2201">
                  <c:v>10</c:v>
                </c:pt>
                <c:pt idx="2202">
                  <c:v>23</c:v>
                </c:pt>
                <c:pt idx="2203">
                  <c:v>32</c:v>
                </c:pt>
                <c:pt idx="2204">
                  <c:v>6</c:v>
                </c:pt>
                <c:pt idx="2205">
                  <c:v>27</c:v>
                </c:pt>
                <c:pt idx="2206">
                  <c:v>25</c:v>
                </c:pt>
                <c:pt idx="2207">
                  <c:v>11</c:v>
                </c:pt>
                <c:pt idx="2208">
                  <c:v>23</c:v>
                </c:pt>
                <c:pt idx="2209">
                  <c:v>44</c:v>
                </c:pt>
                <c:pt idx="2210">
                  <c:v>35</c:v>
                </c:pt>
                <c:pt idx="2211">
                  <c:v>45</c:v>
                </c:pt>
                <c:pt idx="2212">
                  <c:v>22</c:v>
                </c:pt>
                <c:pt idx="2213">
                  <c:v>18</c:v>
                </c:pt>
                <c:pt idx="2214">
                  <c:v>20</c:v>
                </c:pt>
                <c:pt idx="2215">
                  <c:v>28</c:v>
                </c:pt>
                <c:pt idx="2216">
                  <c:v>15</c:v>
                </c:pt>
                <c:pt idx="2217">
                  <c:v>42</c:v>
                </c:pt>
                <c:pt idx="2218">
                  <c:v>20</c:v>
                </c:pt>
                <c:pt idx="2219">
                  <c:v>16</c:v>
                </c:pt>
                <c:pt idx="2220">
                  <c:v>47</c:v>
                </c:pt>
                <c:pt idx="2221">
                  <c:v>34</c:v>
                </c:pt>
                <c:pt idx="2222">
                  <c:v>30</c:v>
                </c:pt>
                <c:pt idx="2223">
                  <c:v>5</c:v>
                </c:pt>
                <c:pt idx="2224">
                  <c:v>38</c:v>
                </c:pt>
                <c:pt idx="2225">
                  <c:v>18</c:v>
                </c:pt>
                <c:pt idx="2226">
                  <c:v>28</c:v>
                </c:pt>
                <c:pt idx="2227">
                  <c:v>42</c:v>
                </c:pt>
                <c:pt idx="2228">
                  <c:v>5</c:v>
                </c:pt>
                <c:pt idx="2229">
                  <c:v>50</c:v>
                </c:pt>
                <c:pt idx="2230">
                  <c:v>33</c:v>
                </c:pt>
                <c:pt idx="2231">
                  <c:v>1</c:v>
                </c:pt>
                <c:pt idx="2232">
                  <c:v>14</c:v>
                </c:pt>
                <c:pt idx="2233">
                  <c:v>48</c:v>
                </c:pt>
                <c:pt idx="2234">
                  <c:v>26</c:v>
                </c:pt>
                <c:pt idx="2235">
                  <c:v>44</c:v>
                </c:pt>
                <c:pt idx="2236">
                  <c:v>18</c:v>
                </c:pt>
                <c:pt idx="2237">
                  <c:v>31</c:v>
                </c:pt>
                <c:pt idx="2238">
                  <c:v>18</c:v>
                </c:pt>
                <c:pt idx="2239">
                  <c:v>41</c:v>
                </c:pt>
                <c:pt idx="2240">
                  <c:v>18</c:v>
                </c:pt>
                <c:pt idx="2241">
                  <c:v>3</c:v>
                </c:pt>
                <c:pt idx="2242">
                  <c:v>5</c:v>
                </c:pt>
                <c:pt idx="2243">
                  <c:v>13</c:v>
                </c:pt>
                <c:pt idx="2244">
                  <c:v>22</c:v>
                </c:pt>
                <c:pt idx="2245">
                  <c:v>45</c:v>
                </c:pt>
                <c:pt idx="2246">
                  <c:v>39</c:v>
                </c:pt>
                <c:pt idx="2247">
                  <c:v>18</c:v>
                </c:pt>
                <c:pt idx="2248">
                  <c:v>19</c:v>
                </c:pt>
                <c:pt idx="2249">
                  <c:v>29</c:v>
                </c:pt>
                <c:pt idx="2250">
                  <c:v>19</c:v>
                </c:pt>
                <c:pt idx="2251">
                  <c:v>22</c:v>
                </c:pt>
                <c:pt idx="2252">
                  <c:v>21</c:v>
                </c:pt>
                <c:pt idx="2253">
                  <c:v>22</c:v>
                </c:pt>
                <c:pt idx="2254">
                  <c:v>44</c:v>
                </c:pt>
                <c:pt idx="2255">
                  <c:v>42</c:v>
                </c:pt>
                <c:pt idx="2256">
                  <c:v>33</c:v>
                </c:pt>
                <c:pt idx="2257">
                  <c:v>6</c:v>
                </c:pt>
                <c:pt idx="2258">
                  <c:v>44</c:v>
                </c:pt>
                <c:pt idx="2259">
                  <c:v>24</c:v>
                </c:pt>
                <c:pt idx="2260">
                  <c:v>16</c:v>
                </c:pt>
                <c:pt idx="2261">
                  <c:v>12</c:v>
                </c:pt>
                <c:pt idx="2262">
                  <c:v>50</c:v>
                </c:pt>
                <c:pt idx="2263">
                  <c:v>42</c:v>
                </c:pt>
                <c:pt idx="2264">
                  <c:v>50</c:v>
                </c:pt>
                <c:pt idx="2265">
                  <c:v>10</c:v>
                </c:pt>
                <c:pt idx="2266">
                  <c:v>32</c:v>
                </c:pt>
                <c:pt idx="2267">
                  <c:v>37</c:v>
                </c:pt>
                <c:pt idx="2268">
                  <c:v>15</c:v>
                </c:pt>
                <c:pt idx="2269">
                  <c:v>27</c:v>
                </c:pt>
                <c:pt idx="2270">
                  <c:v>7</c:v>
                </c:pt>
                <c:pt idx="2271">
                  <c:v>49</c:v>
                </c:pt>
                <c:pt idx="2272">
                  <c:v>44</c:v>
                </c:pt>
                <c:pt idx="2273">
                  <c:v>13</c:v>
                </c:pt>
                <c:pt idx="2274">
                  <c:v>38</c:v>
                </c:pt>
                <c:pt idx="2275">
                  <c:v>10</c:v>
                </c:pt>
                <c:pt idx="2276">
                  <c:v>25</c:v>
                </c:pt>
                <c:pt idx="2277">
                  <c:v>18</c:v>
                </c:pt>
                <c:pt idx="2278">
                  <c:v>6</c:v>
                </c:pt>
                <c:pt idx="2279">
                  <c:v>35</c:v>
                </c:pt>
                <c:pt idx="2280">
                  <c:v>31</c:v>
                </c:pt>
                <c:pt idx="2281">
                  <c:v>41</c:v>
                </c:pt>
                <c:pt idx="2282">
                  <c:v>8</c:v>
                </c:pt>
                <c:pt idx="2283">
                  <c:v>34</c:v>
                </c:pt>
                <c:pt idx="2284">
                  <c:v>20</c:v>
                </c:pt>
                <c:pt idx="2285">
                  <c:v>38</c:v>
                </c:pt>
                <c:pt idx="2286">
                  <c:v>35</c:v>
                </c:pt>
                <c:pt idx="2287">
                  <c:v>6</c:v>
                </c:pt>
                <c:pt idx="2288">
                  <c:v>50</c:v>
                </c:pt>
                <c:pt idx="2289">
                  <c:v>47</c:v>
                </c:pt>
                <c:pt idx="2290">
                  <c:v>23</c:v>
                </c:pt>
                <c:pt idx="2291">
                  <c:v>13</c:v>
                </c:pt>
                <c:pt idx="2292">
                  <c:v>31</c:v>
                </c:pt>
                <c:pt idx="2293">
                  <c:v>16</c:v>
                </c:pt>
                <c:pt idx="2294">
                  <c:v>40</c:v>
                </c:pt>
                <c:pt idx="2295">
                  <c:v>45</c:v>
                </c:pt>
                <c:pt idx="2296">
                  <c:v>50</c:v>
                </c:pt>
                <c:pt idx="2297">
                  <c:v>1</c:v>
                </c:pt>
                <c:pt idx="2298">
                  <c:v>10</c:v>
                </c:pt>
                <c:pt idx="2299">
                  <c:v>48</c:v>
                </c:pt>
                <c:pt idx="2300">
                  <c:v>38</c:v>
                </c:pt>
                <c:pt idx="2301">
                  <c:v>21</c:v>
                </c:pt>
                <c:pt idx="2302">
                  <c:v>38</c:v>
                </c:pt>
                <c:pt idx="2303">
                  <c:v>31</c:v>
                </c:pt>
                <c:pt idx="2304">
                  <c:v>9</c:v>
                </c:pt>
                <c:pt idx="2305">
                  <c:v>47</c:v>
                </c:pt>
                <c:pt idx="2306">
                  <c:v>8</c:v>
                </c:pt>
                <c:pt idx="2307">
                  <c:v>30</c:v>
                </c:pt>
                <c:pt idx="2308">
                  <c:v>22</c:v>
                </c:pt>
                <c:pt idx="2309">
                  <c:v>3</c:v>
                </c:pt>
                <c:pt idx="2310">
                  <c:v>15</c:v>
                </c:pt>
                <c:pt idx="2311">
                  <c:v>10</c:v>
                </c:pt>
                <c:pt idx="2312">
                  <c:v>19</c:v>
                </c:pt>
                <c:pt idx="2313">
                  <c:v>36</c:v>
                </c:pt>
                <c:pt idx="2314">
                  <c:v>12</c:v>
                </c:pt>
                <c:pt idx="2315">
                  <c:v>49</c:v>
                </c:pt>
                <c:pt idx="2316">
                  <c:v>7</c:v>
                </c:pt>
                <c:pt idx="2317">
                  <c:v>28</c:v>
                </c:pt>
                <c:pt idx="2318">
                  <c:v>30</c:v>
                </c:pt>
                <c:pt idx="2319">
                  <c:v>29</c:v>
                </c:pt>
                <c:pt idx="2320">
                  <c:v>9</c:v>
                </c:pt>
                <c:pt idx="2321">
                  <c:v>27</c:v>
                </c:pt>
                <c:pt idx="2322">
                  <c:v>21</c:v>
                </c:pt>
                <c:pt idx="2323">
                  <c:v>36</c:v>
                </c:pt>
                <c:pt idx="2324">
                  <c:v>19</c:v>
                </c:pt>
                <c:pt idx="2325">
                  <c:v>47</c:v>
                </c:pt>
                <c:pt idx="2326">
                  <c:v>38</c:v>
                </c:pt>
                <c:pt idx="2327">
                  <c:v>22</c:v>
                </c:pt>
                <c:pt idx="2328">
                  <c:v>29</c:v>
                </c:pt>
                <c:pt idx="2329">
                  <c:v>42</c:v>
                </c:pt>
                <c:pt idx="2330">
                  <c:v>47</c:v>
                </c:pt>
                <c:pt idx="2331">
                  <c:v>10</c:v>
                </c:pt>
                <c:pt idx="2332">
                  <c:v>10</c:v>
                </c:pt>
                <c:pt idx="2333">
                  <c:v>1</c:v>
                </c:pt>
                <c:pt idx="2334">
                  <c:v>7</c:v>
                </c:pt>
                <c:pt idx="2335">
                  <c:v>10</c:v>
                </c:pt>
                <c:pt idx="2336">
                  <c:v>11</c:v>
                </c:pt>
                <c:pt idx="2337">
                  <c:v>5</c:v>
                </c:pt>
                <c:pt idx="2338">
                  <c:v>21</c:v>
                </c:pt>
                <c:pt idx="2339">
                  <c:v>24</c:v>
                </c:pt>
                <c:pt idx="2340">
                  <c:v>37</c:v>
                </c:pt>
                <c:pt idx="2341">
                  <c:v>22</c:v>
                </c:pt>
                <c:pt idx="2342">
                  <c:v>16</c:v>
                </c:pt>
                <c:pt idx="2343">
                  <c:v>44</c:v>
                </c:pt>
                <c:pt idx="2344">
                  <c:v>14</c:v>
                </c:pt>
                <c:pt idx="2345">
                  <c:v>23</c:v>
                </c:pt>
                <c:pt idx="2346">
                  <c:v>46</c:v>
                </c:pt>
                <c:pt idx="2347">
                  <c:v>46</c:v>
                </c:pt>
                <c:pt idx="2348">
                  <c:v>16</c:v>
                </c:pt>
                <c:pt idx="2349">
                  <c:v>40</c:v>
                </c:pt>
                <c:pt idx="2350">
                  <c:v>21</c:v>
                </c:pt>
                <c:pt idx="2351">
                  <c:v>25</c:v>
                </c:pt>
                <c:pt idx="2352">
                  <c:v>25</c:v>
                </c:pt>
                <c:pt idx="2353">
                  <c:v>25</c:v>
                </c:pt>
                <c:pt idx="2354">
                  <c:v>27</c:v>
                </c:pt>
                <c:pt idx="2355">
                  <c:v>12</c:v>
                </c:pt>
                <c:pt idx="2356">
                  <c:v>27</c:v>
                </c:pt>
                <c:pt idx="2357">
                  <c:v>40</c:v>
                </c:pt>
                <c:pt idx="2358">
                  <c:v>38</c:v>
                </c:pt>
                <c:pt idx="2359">
                  <c:v>44</c:v>
                </c:pt>
                <c:pt idx="2360">
                  <c:v>27</c:v>
                </c:pt>
                <c:pt idx="2361">
                  <c:v>30</c:v>
                </c:pt>
                <c:pt idx="2362">
                  <c:v>24</c:v>
                </c:pt>
                <c:pt idx="2363">
                  <c:v>38</c:v>
                </c:pt>
                <c:pt idx="2364">
                  <c:v>4</c:v>
                </c:pt>
                <c:pt idx="2365">
                  <c:v>32</c:v>
                </c:pt>
                <c:pt idx="2366">
                  <c:v>32</c:v>
                </c:pt>
                <c:pt idx="2367">
                  <c:v>28</c:v>
                </c:pt>
                <c:pt idx="2368">
                  <c:v>6</c:v>
                </c:pt>
                <c:pt idx="2369">
                  <c:v>24</c:v>
                </c:pt>
                <c:pt idx="2370">
                  <c:v>38</c:v>
                </c:pt>
                <c:pt idx="2371">
                  <c:v>28</c:v>
                </c:pt>
                <c:pt idx="2372">
                  <c:v>9</c:v>
                </c:pt>
                <c:pt idx="2373">
                  <c:v>21</c:v>
                </c:pt>
                <c:pt idx="2374">
                  <c:v>31</c:v>
                </c:pt>
                <c:pt idx="2375">
                  <c:v>18</c:v>
                </c:pt>
                <c:pt idx="2376">
                  <c:v>5</c:v>
                </c:pt>
                <c:pt idx="2377">
                  <c:v>22</c:v>
                </c:pt>
                <c:pt idx="2378">
                  <c:v>37</c:v>
                </c:pt>
                <c:pt idx="2379">
                  <c:v>22</c:v>
                </c:pt>
                <c:pt idx="2380">
                  <c:v>36</c:v>
                </c:pt>
                <c:pt idx="2381">
                  <c:v>23</c:v>
                </c:pt>
                <c:pt idx="2382">
                  <c:v>44</c:v>
                </c:pt>
                <c:pt idx="2383">
                  <c:v>25</c:v>
                </c:pt>
                <c:pt idx="2384">
                  <c:v>40</c:v>
                </c:pt>
                <c:pt idx="2385">
                  <c:v>12</c:v>
                </c:pt>
                <c:pt idx="2386">
                  <c:v>14</c:v>
                </c:pt>
                <c:pt idx="2387">
                  <c:v>14</c:v>
                </c:pt>
                <c:pt idx="2388">
                  <c:v>10</c:v>
                </c:pt>
                <c:pt idx="2389">
                  <c:v>17</c:v>
                </c:pt>
                <c:pt idx="2390">
                  <c:v>24</c:v>
                </c:pt>
                <c:pt idx="2391">
                  <c:v>31</c:v>
                </c:pt>
                <c:pt idx="2392">
                  <c:v>36</c:v>
                </c:pt>
                <c:pt idx="2393">
                  <c:v>38</c:v>
                </c:pt>
                <c:pt idx="2394">
                  <c:v>23</c:v>
                </c:pt>
                <c:pt idx="2395">
                  <c:v>47</c:v>
                </c:pt>
                <c:pt idx="2396">
                  <c:v>20</c:v>
                </c:pt>
                <c:pt idx="2397">
                  <c:v>41</c:v>
                </c:pt>
                <c:pt idx="2398">
                  <c:v>44</c:v>
                </c:pt>
                <c:pt idx="2399">
                  <c:v>31</c:v>
                </c:pt>
                <c:pt idx="2400">
                  <c:v>11</c:v>
                </c:pt>
                <c:pt idx="2401">
                  <c:v>25</c:v>
                </c:pt>
                <c:pt idx="2402">
                  <c:v>31</c:v>
                </c:pt>
                <c:pt idx="2403">
                  <c:v>40</c:v>
                </c:pt>
                <c:pt idx="2404">
                  <c:v>23</c:v>
                </c:pt>
                <c:pt idx="2405">
                  <c:v>5</c:v>
                </c:pt>
                <c:pt idx="2406">
                  <c:v>26</c:v>
                </c:pt>
                <c:pt idx="2407">
                  <c:v>11</c:v>
                </c:pt>
                <c:pt idx="2408">
                  <c:v>44</c:v>
                </c:pt>
                <c:pt idx="2409">
                  <c:v>47</c:v>
                </c:pt>
                <c:pt idx="2410">
                  <c:v>46</c:v>
                </c:pt>
                <c:pt idx="2411">
                  <c:v>35</c:v>
                </c:pt>
                <c:pt idx="2412">
                  <c:v>8</c:v>
                </c:pt>
                <c:pt idx="2413">
                  <c:v>30</c:v>
                </c:pt>
                <c:pt idx="2414">
                  <c:v>14</c:v>
                </c:pt>
                <c:pt idx="2415">
                  <c:v>30</c:v>
                </c:pt>
                <c:pt idx="2416">
                  <c:v>26</c:v>
                </c:pt>
                <c:pt idx="2417">
                  <c:v>32</c:v>
                </c:pt>
                <c:pt idx="2418">
                  <c:v>47</c:v>
                </c:pt>
                <c:pt idx="2419">
                  <c:v>11</c:v>
                </c:pt>
                <c:pt idx="2420">
                  <c:v>28</c:v>
                </c:pt>
                <c:pt idx="2421">
                  <c:v>2</c:v>
                </c:pt>
                <c:pt idx="2422">
                  <c:v>45</c:v>
                </c:pt>
                <c:pt idx="2423">
                  <c:v>7</c:v>
                </c:pt>
                <c:pt idx="2424">
                  <c:v>28</c:v>
                </c:pt>
                <c:pt idx="2425">
                  <c:v>34</c:v>
                </c:pt>
                <c:pt idx="2426">
                  <c:v>26</c:v>
                </c:pt>
                <c:pt idx="2427">
                  <c:v>45</c:v>
                </c:pt>
                <c:pt idx="2428">
                  <c:v>34</c:v>
                </c:pt>
                <c:pt idx="2429">
                  <c:v>47</c:v>
                </c:pt>
                <c:pt idx="2430">
                  <c:v>42</c:v>
                </c:pt>
                <c:pt idx="2431">
                  <c:v>27</c:v>
                </c:pt>
                <c:pt idx="2432">
                  <c:v>43</c:v>
                </c:pt>
                <c:pt idx="2433">
                  <c:v>16</c:v>
                </c:pt>
                <c:pt idx="2434">
                  <c:v>40</c:v>
                </c:pt>
                <c:pt idx="2435">
                  <c:v>29</c:v>
                </c:pt>
                <c:pt idx="2436">
                  <c:v>38</c:v>
                </c:pt>
                <c:pt idx="2437">
                  <c:v>34</c:v>
                </c:pt>
                <c:pt idx="2438">
                  <c:v>30</c:v>
                </c:pt>
                <c:pt idx="2439">
                  <c:v>45</c:v>
                </c:pt>
                <c:pt idx="2440">
                  <c:v>47</c:v>
                </c:pt>
                <c:pt idx="2441">
                  <c:v>5</c:v>
                </c:pt>
                <c:pt idx="2442">
                  <c:v>50</c:v>
                </c:pt>
                <c:pt idx="2443">
                  <c:v>24</c:v>
                </c:pt>
                <c:pt idx="2444">
                  <c:v>15</c:v>
                </c:pt>
                <c:pt idx="2445">
                  <c:v>50</c:v>
                </c:pt>
                <c:pt idx="2446">
                  <c:v>7</c:v>
                </c:pt>
                <c:pt idx="2447">
                  <c:v>10</c:v>
                </c:pt>
                <c:pt idx="2448">
                  <c:v>38</c:v>
                </c:pt>
                <c:pt idx="2449">
                  <c:v>31</c:v>
                </c:pt>
                <c:pt idx="2450">
                  <c:v>7</c:v>
                </c:pt>
                <c:pt idx="2451">
                  <c:v>27</c:v>
                </c:pt>
                <c:pt idx="2452">
                  <c:v>45</c:v>
                </c:pt>
                <c:pt idx="2453">
                  <c:v>13</c:v>
                </c:pt>
                <c:pt idx="2454">
                  <c:v>33</c:v>
                </c:pt>
                <c:pt idx="2455">
                  <c:v>25</c:v>
                </c:pt>
                <c:pt idx="2456">
                  <c:v>5</c:v>
                </c:pt>
                <c:pt idx="2457">
                  <c:v>23</c:v>
                </c:pt>
                <c:pt idx="2458">
                  <c:v>17</c:v>
                </c:pt>
                <c:pt idx="2459">
                  <c:v>14</c:v>
                </c:pt>
                <c:pt idx="2460">
                  <c:v>28</c:v>
                </c:pt>
                <c:pt idx="2461">
                  <c:v>19</c:v>
                </c:pt>
                <c:pt idx="2462">
                  <c:v>31</c:v>
                </c:pt>
                <c:pt idx="2463">
                  <c:v>25</c:v>
                </c:pt>
                <c:pt idx="2464">
                  <c:v>4</c:v>
                </c:pt>
                <c:pt idx="2465">
                  <c:v>20</c:v>
                </c:pt>
                <c:pt idx="2466">
                  <c:v>37</c:v>
                </c:pt>
                <c:pt idx="2467">
                  <c:v>28</c:v>
                </c:pt>
                <c:pt idx="2468">
                  <c:v>6</c:v>
                </c:pt>
                <c:pt idx="2469">
                  <c:v>27</c:v>
                </c:pt>
                <c:pt idx="2470">
                  <c:v>29</c:v>
                </c:pt>
                <c:pt idx="2471">
                  <c:v>1</c:v>
                </c:pt>
                <c:pt idx="2472">
                  <c:v>31</c:v>
                </c:pt>
                <c:pt idx="2473">
                  <c:v>28</c:v>
                </c:pt>
                <c:pt idx="2474">
                  <c:v>19</c:v>
                </c:pt>
                <c:pt idx="2475">
                  <c:v>36</c:v>
                </c:pt>
                <c:pt idx="2476">
                  <c:v>28</c:v>
                </c:pt>
                <c:pt idx="2477">
                  <c:v>29</c:v>
                </c:pt>
                <c:pt idx="2478">
                  <c:v>9</c:v>
                </c:pt>
                <c:pt idx="2479">
                  <c:v>26</c:v>
                </c:pt>
                <c:pt idx="2480">
                  <c:v>7</c:v>
                </c:pt>
                <c:pt idx="2481">
                  <c:v>35</c:v>
                </c:pt>
                <c:pt idx="2482">
                  <c:v>46</c:v>
                </c:pt>
                <c:pt idx="2483">
                  <c:v>8</c:v>
                </c:pt>
                <c:pt idx="2484">
                  <c:v>50</c:v>
                </c:pt>
                <c:pt idx="2485">
                  <c:v>37</c:v>
                </c:pt>
                <c:pt idx="2486">
                  <c:v>6</c:v>
                </c:pt>
                <c:pt idx="2487">
                  <c:v>16</c:v>
                </c:pt>
                <c:pt idx="2488">
                  <c:v>30</c:v>
                </c:pt>
                <c:pt idx="2489">
                  <c:v>50</c:v>
                </c:pt>
                <c:pt idx="2490">
                  <c:v>5</c:v>
                </c:pt>
                <c:pt idx="2491">
                  <c:v>15</c:v>
                </c:pt>
                <c:pt idx="2492">
                  <c:v>34</c:v>
                </c:pt>
                <c:pt idx="2493">
                  <c:v>6</c:v>
                </c:pt>
                <c:pt idx="2494">
                  <c:v>26</c:v>
                </c:pt>
                <c:pt idx="2495">
                  <c:v>34</c:v>
                </c:pt>
                <c:pt idx="2496">
                  <c:v>37</c:v>
                </c:pt>
                <c:pt idx="2497">
                  <c:v>28</c:v>
                </c:pt>
                <c:pt idx="2498">
                  <c:v>38</c:v>
                </c:pt>
                <c:pt idx="2499">
                  <c:v>2</c:v>
                </c:pt>
                <c:pt idx="2500">
                  <c:v>32</c:v>
                </c:pt>
                <c:pt idx="2501">
                  <c:v>30</c:v>
                </c:pt>
                <c:pt idx="2502">
                  <c:v>17</c:v>
                </c:pt>
                <c:pt idx="2503">
                  <c:v>5</c:v>
                </c:pt>
                <c:pt idx="2504">
                  <c:v>31</c:v>
                </c:pt>
                <c:pt idx="2505">
                  <c:v>43</c:v>
                </c:pt>
                <c:pt idx="2506">
                  <c:v>19</c:v>
                </c:pt>
                <c:pt idx="2507">
                  <c:v>32</c:v>
                </c:pt>
                <c:pt idx="2508">
                  <c:v>5</c:v>
                </c:pt>
                <c:pt idx="2509">
                  <c:v>9</c:v>
                </c:pt>
                <c:pt idx="2510">
                  <c:v>48</c:v>
                </c:pt>
                <c:pt idx="2511">
                  <c:v>1</c:v>
                </c:pt>
                <c:pt idx="2512">
                  <c:v>20</c:v>
                </c:pt>
                <c:pt idx="2513">
                  <c:v>42</c:v>
                </c:pt>
                <c:pt idx="2514">
                  <c:v>45</c:v>
                </c:pt>
                <c:pt idx="2515">
                  <c:v>41</c:v>
                </c:pt>
                <c:pt idx="2516">
                  <c:v>36</c:v>
                </c:pt>
                <c:pt idx="2517">
                  <c:v>10</c:v>
                </c:pt>
                <c:pt idx="2518">
                  <c:v>31</c:v>
                </c:pt>
                <c:pt idx="2519">
                  <c:v>21</c:v>
                </c:pt>
                <c:pt idx="2520">
                  <c:v>16</c:v>
                </c:pt>
                <c:pt idx="2521">
                  <c:v>18</c:v>
                </c:pt>
                <c:pt idx="2522">
                  <c:v>20</c:v>
                </c:pt>
                <c:pt idx="2523">
                  <c:v>21</c:v>
                </c:pt>
                <c:pt idx="2524">
                  <c:v>23</c:v>
                </c:pt>
                <c:pt idx="2525">
                  <c:v>20</c:v>
                </c:pt>
                <c:pt idx="2526">
                  <c:v>30</c:v>
                </c:pt>
                <c:pt idx="2527">
                  <c:v>33</c:v>
                </c:pt>
                <c:pt idx="2528">
                  <c:v>31</c:v>
                </c:pt>
                <c:pt idx="2529">
                  <c:v>48</c:v>
                </c:pt>
                <c:pt idx="2530">
                  <c:v>28</c:v>
                </c:pt>
                <c:pt idx="2531">
                  <c:v>7</c:v>
                </c:pt>
                <c:pt idx="2532">
                  <c:v>4</c:v>
                </c:pt>
                <c:pt idx="2533">
                  <c:v>49</c:v>
                </c:pt>
                <c:pt idx="2534">
                  <c:v>22</c:v>
                </c:pt>
                <c:pt idx="2535">
                  <c:v>39</c:v>
                </c:pt>
                <c:pt idx="2536">
                  <c:v>45</c:v>
                </c:pt>
                <c:pt idx="2537">
                  <c:v>30</c:v>
                </c:pt>
                <c:pt idx="2538">
                  <c:v>33</c:v>
                </c:pt>
                <c:pt idx="2539">
                  <c:v>24</c:v>
                </c:pt>
                <c:pt idx="2540">
                  <c:v>11</c:v>
                </c:pt>
                <c:pt idx="2541">
                  <c:v>13</c:v>
                </c:pt>
                <c:pt idx="2542">
                  <c:v>27</c:v>
                </c:pt>
                <c:pt idx="2543">
                  <c:v>30</c:v>
                </c:pt>
                <c:pt idx="2544">
                  <c:v>39</c:v>
                </c:pt>
                <c:pt idx="2545">
                  <c:v>10</c:v>
                </c:pt>
                <c:pt idx="2546">
                  <c:v>4</c:v>
                </c:pt>
                <c:pt idx="2547">
                  <c:v>16</c:v>
                </c:pt>
                <c:pt idx="2548">
                  <c:v>34</c:v>
                </c:pt>
                <c:pt idx="2549">
                  <c:v>11</c:v>
                </c:pt>
                <c:pt idx="2550">
                  <c:v>30</c:v>
                </c:pt>
                <c:pt idx="2551">
                  <c:v>40</c:v>
                </c:pt>
                <c:pt idx="2552">
                  <c:v>13</c:v>
                </c:pt>
                <c:pt idx="2553">
                  <c:v>28</c:v>
                </c:pt>
                <c:pt idx="2554">
                  <c:v>49</c:v>
                </c:pt>
                <c:pt idx="2555">
                  <c:v>23</c:v>
                </c:pt>
                <c:pt idx="2556">
                  <c:v>4</c:v>
                </c:pt>
                <c:pt idx="2557">
                  <c:v>17</c:v>
                </c:pt>
                <c:pt idx="2558">
                  <c:v>24</c:v>
                </c:pt>
                <c:pt idx="2559">
                  <c:v>21</c:v>
                </c:pt>
                <c:pt idx="2560">
                  <c:v>17</c:v>
                </c:pt>
                <c:pt idx="2561">
                  <c:v>22</c:v>
                </c:pt>
                <c:pt idx="2562">
                  <c:v>27</c:v>
                </c:pt>
                <c:pt idx="2563">
                  <c:v>1</c:v>
                </c:pt>
                <c:pt idx="2564">
                  <c:v>27</c:v>
                </c:pt>
                <c:pt idx="2565">
                  <c:v>8</c:v>
                </c:pt>
                <c:pt idx="2566">
                  <c:v>43</c:v>
                </c:pt>
                <c:pt idx="2567">
                  <c:v>24</c:v>
                </c:pt>
                <c:pt idx="2568">
                  <c:v>29</c:v>
                </c:pt>
                <c:pt idx="2569">
                  <c:v>10</c:v>
                </c:pt>
                <c:pt idx="2570">
                  <c:v>12</c:v>
                </c:pt>
                <c:pt idx="2571">
                  <c:v>48</c:v>
                </c:pt>
                <c:pt idx="2572">
                  <c:v>40</c:v>
                </c:pt>
                <c:pt idx="2573">
                  <c:v>1</c:v>
                </c:pt>
                <c:pt idx="2574">
                  <c:v>26</c:v>
                </c:pt>
                <c:pt idx="2575">
                  <c:v>9</c:v>
                </c:pt>
                <c:pt idx="2576">
                  <c:v>19</c:v>
                </c:pt>
                <c:pt idx="2577">
                  <c:v>37</c:v>
                </c:pt>
                <c:pt idx="2578">
                  <c:v>3</c:v>
                </c:pt>
                <c:pt idx="2579">
                  <c:v>40</c:v>
                </c:pt>
                <c:pt idx="2580">
                  <c:v>13</c:v>
                </c:pt>
                <c:pt idx="2581">
                  <c:v>48</c:v>
                </c:pt>
                <c:pt idx="2582">
                  <c:v>4</c:v>
                </c:pt>
                <c:pt idx="2583">
                  <c:v>9</c:v>
                </c:pt>
                <c:pt idx="2584">
                  <c:v>26</c:v>
                </c:pt>
                <c:pt idx="2585">
                  <c:v>19</c:v>
                </c:pt>
                <c:pt idx="2586">
                  <c:v>1</c:v>
                </c:pt>
                <c:pt idx="2587">
                  <c:v>29</c:v>
                </c:pt>
                <c:pt idx="2588">
                  <c:v>38</c:v>
                </c:pt>
                <c:pt idx="2589">
                  <c:v>31</c:v>
                </c:pt>
                <c:pt idx="2590">
                  <c:v>35</c:v>
                </c:pt>
                <c:pt idx="2591">
                  <c:v>40</c:v>
                </c:pt>
                <c:pt idx="2592">
                  <c:v>13</c:v>
                </c:pt>
                <c:pt idx="2593">
                  <c:v>9</c:v>
                </c:pt>
                <c:pt idx="2594">
                  <c:v>25</c:v>
                </c:pt>
                <c:pt idx="2595">
                  <c:v>3</c:v>
                </c:pt>
                <c:pt idx="2596">
                  <c:v>35</c:v>
                </c:pt>
                <c:pt idx="2597">
                  <c:v>13</c:v>
                </c:pt>
                <c:pt idx="2598">
                  <c:v>31</c:v>
                </c:pt>
                <c:pt idx="2599">
                  <c:v>48</c:v>
                </c:pt>
                <c:pt idx="2600">
                  <c:v>6</c:v>
                </c:pt>
                <c:pt idx="2601">
                  <c:v>43</c:v>
                </c:pt>
                <c:pt idx="2602">
                  <c:v>1</c:v>
                </c:pt>
                <c:pt idx="2603">
                  <c:v>8</c:v>
                </c:pt>
                <c:pt idx="2604">
                  <c:v>6</c:v>
                </c:pt>
                <c:pt idx="2605">
                  <c:v>32</c:v>
                </c:pt>
                <c:pt idx="2606">
                  <c:v>46</c:v>
                </c:pt>
                <c:pt idx="2607">
                  <c:v>38</c:v>
                </c:pt>
                <c:pt idx="2608">
                  <c:v>48</c:v>
                </c:pt>
                <c:pt idx="2609">
                  <c:v>18</c:v>
                </c:pt>
                <c:pt idx="2610">
                  <c:v>25</c:v>
                </c:pt>
                <c:pt idx="2611">
                  <c:v>4</c:v>
                </c:pt>
                <c:pt idx="2612">
                  <c:v>27</c:v>
                </c:pt>
                <c:pt idx="2613">
                  <c:v>14</c:v>
                </c:pt>
                <c:pt idx="2614">
                  <c:v>36</c:v>
                </c:pt>
                <c:pt idx="2615">
                  <c:v>6</c:v>
                </c:pt>
                <c:pt idx="2616">
                  <c:v>46</c:v>
                </c:pt>
                <c:pt idx="2617">
                  <c:v>29</c:v>
                </c:pt>
                <c:pt idx="2618">
                  <c:v>12</c:v>
                </c:pt>
                <c:pt idx="2619">
                  <c:v>47</c:v>
                </c:pt>
                <c:pt idx="2620">
                  <c:v>28</c:v>
                </c:pt>
                <c:pt idx="2621">
                  <c:v>21</c:v>
                </c:pt>
                <c:pt idx="2622">
                  <c:v>15</c:v>
                </c:pt>
                <c:pt idx="2623">
                  <c:v>38</c:v>
                </c:pt>
                <c:pt idx="2624">
                  <c:v>19</c:v>
                </c:pt>
                <c:pt idx="2625">
                  <c:v>31</c:v>
                </c:pt>
                <c:pt idx="2626">
                  <c:v>30</c:v>
                </c:pt>
                <c:pt idx="2627">
                  <c:v>40</c:v>
                </c:pt>
                <c:pt idx="2628">
                  <c:v>42</c:v>
                </c:pt>
                <c:pt idx="2629">
                  <c:v>25</c:v>
                </c:pt>
                <c:pt idx="2630">
                  <c:v>20</c:v>
                </c:pt>
                <c:pt idx="2631">
                  <c:v>3</c:v>
                </c:pt>
                <c:pt idx="2632">
                  <c:v>14</c:v>
                </c:pt>
                <c:pt idx="2633">
                  <c:v>32</c:v>
                </c:pt>
                <c:pt idx="2634">
                  <c:v>20</c:v>
                </c:pt>
                <c:pt idx="2635">
                  <c:v>34</c:v>
                </c:pt>
                <c:pt idx="2636">
                  <c:v>6</c:v>
                </c:pt>
                <c:pt idx="2637">
                  <c:v>2</c:v>
                </c:pt>
                <c:pt idx="2638">
                  <c:v>35</c:v>
                </c:pt>
                <c:pt idx="2639">
                  <c:v>33</c:v>
                </c:pt>
                <c:pt idx="2640">
                  <c:v>45</c:v>
                </c:pt>
                <c:pt idx="2641">
                  <c:v>20</c:v>
                </c:pt>
                <c:pt idx="2642">
                  <c:v>48</c:v>
                </c:pt>
                <c:pt idx="2643">
                  <c:v>37</c:v>
                </c:pt>
                <c:pt idx="2644">
                  <c:v>4</c:v>
                </c:pt>
                <c:pt idx="2645">
                  <c:v>24</c:v>
                </c:pt>
                <c:pt idx="2646">
                  <c:v>4</c:v>
                </c:pt>
                <c:pt idx="2647">
                  <c:v>25</c:v>
                </c:pt>
                <c:pt idx="2648">
                  <c:v>14</c:v>
                </c:pt>
                <c:pt idx="2649">
                  <c:v>14</c:v>
                </c:pt>
                <c:pt idx="2650">
                  <c:v>46</c:v>
                </c:pt>
                <c:pt idx="2651">
                  <c:v>27</c:v>
                </c:pt>
                <c:pt idx="2652">
                  <c:v>46</c:v>
                </c:pt>
                <c:pt idx="2653">
                  <c:v>24</c:v>
                </c:pt>
                <c:pt idx="2654">
                  <c:v>4</c:v>
                </c:pt>
                <c:pt idx="2655">
                  <c:v>2</c:v>
                </c:pt>
                <c:pt idx="2656">
                  <c:v>29</c:v>
                </c:pt>
                <c:pt idx="2657">
                  <c:v>7</c:v>
                </c:pt>
                <c:pt idx="2658">
                  <c:v>39</c:v>
                </c:pt>
                <c:pt idx="2659">
                  <c:v>46</c:v>
                </c:pt>
                <c:pt idx="2660">
                  <c:v>44</c:v>
                </c:pt>
                <c:pt idx="2661">
                  <c:v>20</c:v>
                </c:pt>
                <c:pt idx="2662">
                  <c:v>44</c:v>
                </c:pt>
                <c:pt idx="2663">
                  <c:v>23</c:v>
                </c:pt>
                <c:pt idx="2664">
                  <c:v>37</c:v>
                </c:pt>
                <c:pt idx="2665">
                  <c:v>4</c:v>
                </c:pt>
                <c:pt idx="2666">
                  <c:v>14</c:v>
                </c:pt>
                <c:pt idx="2667">
                  <c:v>31</c:v>
                </c:pt>
                <c:pt idx="2668">
                  <c:v>9</c:v>
                </c:pt>
                <c:pt idx="2669">
                  <c:v>31</c:v>
                </c:pt>
                <c:pt idx="2670">
                  <c:v>26</c:v>
                </c:pt>
                <c:pt idx="2671">
                  <c:v>41</c:v>
                </c:pt>
                <c:pt idx="2672">
                  <c:v>13</c:v>
                </c:pt>
                <c:pt idx="2673">
                  <c:v>4</c:v>
                </c:pt>
                <c:pt idx="2674">
                  <c:v>15</c:v>
                </c:pt>
                <c:pt idx="2675">
                  <c:v>38</c:v>
                </c:pt>
                <c:pt idx="2676">
                  <c:v>3</c:v>
                </c:pt>
                <c:pt idx="2677">
                  <c:v>6</c:v>
                </c:pt>
                <c:pt idx="2678">
                  <c:v>34</c:v>
                </c:pt>
                <c:pt idx="2679">
                  <c:v>7</c:v>
                </c:pt>
                <c:pt idx="2680">
                  <c:v>21</c:v>
                </c:pt>
                <c:pt idx="2681">
                  <c:v>17</c:v>
                </c:pt>
                <c:pt idx="2682">
                  <c:v>5</c:v>
                </c:pt>
                <c:pt idx="2683">
                  <c:v>21</c:v>
                </c:pt>
                <c:pt idx="2684">
                  <c:v>42</c:v>
                </c:pt>
                <c:pt idx="2685">
                  <c:v>49</c:v>
                </c:pt>
                <c:pt idx="2686">
                  <c:v>33</c:v>
                </c:pt>
                <c:pt idx="2687">
                  <c:v>12</c:v>
                </c:pt>
                <c:pt idx="2688">
                  <c:v>18</c:v>
                </c:pt>
                <c:pt idx="2689">
                  <c:v>47</c:v>
                </c:pt>
                <c:pt idx="2690">
                  <c:v>18</c:v>
                </c:pt>
                <c:pt idx="2691">
                  <c:v>48</c:v>
                </c:pt>
                <c:pt idx="2692">
                  <c:v>18</c:v>
                </c:pt>
                <c:pt idx="2693">
                  <c:v>46</c:v>
                </c:pt>
                <c:pt idx="2694">
                  <c:v>34</c:v>
                </c:pt>
                <c:pt idx="2695">
                  <c:v>10</c:v>
                </c:pt>
                <c:pt idx="2696">
                  <c:v>12</c:v>
                </c:pt>
                <c:pt idx="2697">
                  <c:v>36</c:v>
                </c:pt>
                <c:pt idx="2698">
                  <c:v>34</c:v>
                </c:pt>
                <c:pt idx="2699">
                  <c:v>49</c:v>
                </c:pt>
                <c:pt idx="2700">
                  <c:v>36</c:v>
                </c:pt>
                <c:pt idx="2701">
                  <c:v>18</c:v>
                </c:pt>
                <c:pt idx="2702">
                  <c:v>39</c:v>
                </c:pt>
                <c:pt idx="2703">
                  <c:v>34</c:v>
                </c:pt>
                <c:pt idx="2704">
                  <c:v>35</c:v>
                </c:pt>
                <c:pt idx="2705">
                  <c:v>1</c:v>
                </c:pt>
                <c:pt idx="2706">
                  <c:v>48</c:v>
                </c:pt>
                <c:pt idx="2707">
                  <c:v>19</c:v>
                </c:pt>
                <c:pt idx="2708">
                  <c:v>44</c:v>
                </c:pt>
                <c:pt idx="2709">
                  <c:v>9</c:v>
                </c:pt>
                <c:pt idx="2710">
                  <c:v>3</c:v>
                </c:pt>
                <c:pt idx="2711">
                  <c:v>50</c:v>
                </c:pt>
                <c:pt idx="2712">
                  <c:v>7</c:v>
                </c:pt>
                <c:pt idx="2713">
                  <c:v>20</c:v>
                </c:pt>
                <c:pt idx="2714">
                  <c:v>16</c:v>
                </c:pt>
                <c:pt idx="2715">
                  <c:v>29</c:v>
                </c:pt>
                <c:pt idx="2716">
                  <c:v>21</c:v>
                </c:pt>
                <c:pt idx="2717">
                  <c:v>19</c:v>
                </c:pt>
                <c:pt idx="2718">
                  <c:v>10</c:v>
                </c:pt>
                <c:pt idx="2719">
                  <c:v>4</c:v>
                </c:pt>
                <c:pt idx="2720">
                  <c:v>45</c:v>
                </c:pt>
                <c:pt idx="2721">
                  <c:v>17</c:v>
                </c:pt>
                <c:pt idx="2722">
                  <c:v>22</c:v>
                </c:pt>
                <c:pt idx="2723">
                  <c:v>3</c:v>
                </c:pt>
                <c:pt idx="2724">
                  <c:v>11</c:v>
                </c:pt>
                <c:pt idx="2725">
                  <c:v>4</c:v>
                </c:pt>
                <c:pt idx="2726">
                  <c:v>11</c:v>
                </c:pt>
                <c:pt idx="2727">
                  <c:v>47</c:v>
                </c:pt>
                <c:pt idx="2728">
                  <c:v>17</c:v>
                </c:pt>
                <c:pt idx="2729">
                  <c:v>32</c:v>
                </c:pt>
                <c:pt idx="2730">
                  <c:v>37</c:v>
                </c:pt>
                <c:pt idx="2731">
                  <c:v>44</c:v>
                </c:pt>
                <c:pt idx="2732">
                  <c:v>27</c:v>
                </c:pt>
                <c:pt idx="2733">
                  <c:v>46</c:v>
                </c:pt>
                <c:pt idx="2734">
                  <c:v>13</c:v>
                </c:pt>
                <c:pt idx="2735">
                  <c:v>2</c:v>
                </c:pt>
                <c:pt idx="2736">
                  <c:v>45</c:v>
                </c:pt>
                <c:pt idx="2737">
                  <c:v>35</c:v>
                </c:pt>
                <c:pt idx="2738">
                  <c:v>39</c:v>
                </c:pt>
                <c:pt idx="2739">
                  <c:v>39</c:v>
                </c:pt>
                <c:pt idx="2740">
                  <c:v>34</c:v>
                </c:pt>
                <c:pt idx="2741">
                  <c:v>41</c:v>
                </c:pt>
                <c:pt idx="2742">
                  <c:v>47</c:v>
                </c:pt>
                <c:pt idx="2743">
                  <c:v>17</c:v>
                </c:pt>
                <c:pt idx="2744">
                  <c:v>40</c:v>
                </c:pt>
                <c:pt idx="2745">
                  <c:v>44</c:v>
                </c:pt>
                <c:pt idx="2746">
                  <c:v>21</c:v>
                </c:pt>
                <c:pt idx="2747">
                  <c:v>21</c:v>
                </c:pt>
                <c:pt idx="2748">
                  <c:v>16</c:v>
                </c:pt>
                <c:pt idx="2749">
                  <c:v>15</c:v>
                </c:pt>
                <c:pt idx="2750">
                  <c:v>26</c:v>
                </c:pt>
                <c:pt idx="2751">
                  <c:v>50</c:v>
                </c:pt>
                <c:pt idx="2752">
                  <c:v>30</c:v>
                </c:pt>
                <c:pt idx="2753">
                  <c:v>48</c:v>
                </c:pt>
                <c:pt idx="2754">
                  <c:v>21</c:v>
                </c:pt>
                <c:pt idx="2755">
                  <c:v>18</c:v>
                </c:pt>
                <c:pt idx="2756">
                  <c:v>41</c:v>
                </c:pt>
                <c:pt idx="2757">
                  <c:v>11</c:v>
                </c:pt>
                <c:pt idx="2758">
                  <c:v>8</c:v>
                </c:pt>
                <c:pt idx="2759">
                  <c:v>42</c:v>
                </c:pt>
                <c:pt idx="2760">
                  <c:v>41</c:v>
                </c:pt>
                <c:pt idx="2761">
                  <c:v>3</c:v>
                </c:pt>
                <c:pt idx="2762">
                  <c:v>10</c:v>
                </c:pt>
                <c:pt idx="2763">
                  <c:v>35</c:v>
                </c:pt>
                <c:pt idx="2764">
                  <c:v>2</c:v>
                </c:pt>
                <c:pt idx="2765">
                  <c:v>24</c:v>
                </c:pt>
                <c:pt idx="2766">
                  <c:v>47</c:v>
                </c:pt>
                <c:pt idx="2767">
                  <c:v>31</c:v>
                </c:pt>
                <c:pt idx="2768">
                  <c:v>28</c:v>
                </c:pt>
                <c:pt idx="2769">
                  <c:v>13</c:v>
                </c:pt>
                <c:pt idx="2770">
                  <c:v>22</c:v>
                </c:pt>
                <c:pt idx="2771">
                  <c:v>12</c:v>
                </c:pt>
                <c:pt idx="2772">
                  <c:v>10</c:v>
                </c:pt>
                <c:pt idx="2773">
                  <c:v>45</c:v>
                </c:pt>
                <c:pt idx="2774">
                  <c:v>42</c:v>
                </c:pt>
                <c:pt idx="2775">
                  <c:v>16</c:v>
                </c:pt>
                <c:pt idx="2776">
                  <c:v>6</c:v>
                </c:pt>
                <c:pt idx="2777">
                  <c:v>28</c:v>
                </c:pt>
                <c:pt idx="2778">
                  <c:v>24</c:v>
                </c:pt>
                <c:pt idx="2779">
                  <c:v>14</c:v>
                </c:pt>
                <c:pt idx="2780">
                  <c:v>29</c:v>
                </c:pt>
                <c:pt idx="2781">
                  <c:v>33</c:v>
                </c:pt>
                <c:pt idx="2782">
                  <c:v>30</c:v>
                </c:pt>
                <c:pt idx="2783">
                  <c:v>26</c:v>
                </c:pt>
                <c:pt idx="2784">
                  <c:v>12</c:v>
                </c:pt>
                <c:pt idx="2785">
                  <c:v>13</c:v>
                </c:pt>
                <c:pt idx="2786">
                  <c:v>41</c:v>
                </c:pt>
                <c:pt idx="2787">
                  <c:v>4</c:v>
                </c:pt>
                <c:pt idx="2788">
                  <c:v>2</c:v>
                </c:pt>
                <c:pt idx="2789">
                  <c:v>28</c:v>
                </c:pt>
                <c:pt idx="2790">
                  <c:v>24</c:v>
                </c:pt>
                <c:pt idx="2791">
                  <c:v>14</c:v>
                </c:pt>
                <c:pt idx="2792">
                  <c:v>11</c:v>
                </c:pt>
                <c:pt idx="2793">
                  <c:v>27</c:v>
                </c:pt>
                <c:pt idx="2794">
                  <c:v>7</c:v>
                </c:pt>
                <c:pt idx="2795">
                  <c:v>49</c:v>
                </c:pt>
                <c:pt idx="2796">
                  <c:v>21</c:v>
                </c:pt>
                <c:pt idx="2797">
                  <c:v>10</c:v>
                </c:pt>
                <c:pt idx="2798">
                  <c:v>37</c:v>
                </c:pt>
                <c:pt idx="2799">
                  <c:v>9</c:v>
                </c:pt>
                <c:pt idx="2800">
                  <c:v>14</c:v>
                </c:pt>
                <c:pt idx="2801">
                  <c:v>30</c:v>
                </c:pt>
                <c:pt idx="2802">
                  <c:v>42</c:v>
                </c:pt>
                <c:pt idx="2803">
                  <c:v>31</c:v>
                </c:pt>
                <c:pt idx="2804">
                  <c:v>48</c:v>
                </c:pt>
                <c:pt idx="2805">
                  <c:v>48</c:v>
                </c:pt>
                <c:pt idx="2806">
                  <c:v>50</c:v>
                </c:pt>
                <c:pt idx="2807">
                  <c:v>10</c:v>
                </c:pt>
                <c:pt idx="2808">
                  <c:v>45</c:v>
                </c:pt>
                <c:pt idx="2809">
                  <c:v>27</c:v>
                </c:pt>
                <c:pt idx="2810">
                  <c:v>10</c:v>
                </c:pt>
                <c:pt idx="2811">
                  <c:v>19</c:v>
                </c:pt>
                <c:pt idx="2812">
                  <c:v>1</c:v>
                </c:pt>
                <c:pt idx="2813">
                  <c:v>39</c:v>
                </c:pt>
                <c:pt idx="2814">
                  <c:v>14</c:v>
                </c:pt>
                <c:pt idx="2815">
                  <c:v>40</c:v>
                </c:pt>
                <c:pt idx="2816">
                  <c:v>45</c:v>
                </c:pt>
                <c:pt idx="2817">
                  <c:v>6</c:v>
                </c:pt>
                <c:pt idx="2818">
                  <c:v>12</c:v>
                </c:pt>
                <c:pt idx="2819">
                  <c:v>19</c:v>
                </c:pt>
                <c:pt idx="2820">
                  <c:v>5</c:v>
                </c:pt>
                <c:pt idx="2821">
                  <c:v>37</c:v>
                </c:pt>
                <c:pt idx="2822">
                  <c:v>33</c:v>
                </c:pt>
                <c:pt idx="2823">
                  <c:v>47</c:v>
                </c:pt>
                <c:pt idx="2824">
                  <c:v>49</c:v>
                </c:pt>
                <c:pt idx="2825">
                  <c:v>28</c:v>
                </c:pt>
                <c:pt idx="2826">
                  <c:v>23</c:v>
                </c:pt>
                <c:pt idx="2827">
                  <c:v>11</c:v>
                </c:pt>
                <c:pt idx="2828">
                  <c:v>33</c:v>
                </c:pt>
                <c:pt idx="2829">
                  <c:v>47</c:v>
                </c:pt>
                <c:pt idx="2830">
                  <c:v>13</c:v>
                </c:pt>
                <c:pt idx="2831">
                  <c:v>4</c:v>
                </c:pt>
                <c:pt idx="2832">
                  <c:v>40</c:v>
                </c:pt>
                <c:pt idx="2833">
                  <c:v>19</c:v>
                </c:pt>
                <c:pt idx="2834">
                  <c:v>17</c:v>
                </c:pt>
                <c:pt idx="2835">
                  <c:v>7</c:v>
                </c:pt>
                <c:pt idx="2836">
                  <c:v>21</c:v>
                </c:pt>
                <c:pt idx="2837">
                  <c:v>44</c:v>
                </c:pt>
                <c:pt idx="2838">
                  <c:v>2</c:v>
                </c:pt>
                <c:pt idx="2839">
                  <c:v>30</c:v>
                </c:pt>
                <c:pt idx="2840">
                  <c:v>41</c:v>
                </c:pt>
                <c:pt idx="2841">
                  <c:v>31</c:v>
                </c:pt>
                <c:pt idx="2842">
                  <c:v>48</c:v>
                </c:pt>
                <c:pt idx="2843">
                  <c:v>41</c:v>
                </c:pt>
                <c:pt idx="2844">
                  <c:v>42</c:v>
                </c:pt>
                <c:pt idx="2845">
                  <c:v>39</c:v>
                </c:pt>
                <c:pt idx="2846">
                  <c:v>15</c:v>
                </c:pt>
                <c:pt idx="2847">
                  <c:v>3</c:v>
                </c:pt>
                <c:pt idx="2848">
                  <c:v>28</c:v>
                </c:pt>
                <c:pt idx="2849">
                  <c:v>27</c:v>
                </c:pt>
                <c:pt idx="2850">
                  <c:v>36</c:v>
                </c:pt>
                <c:pt idx="2851">
                  <c:v>42</c:v>
                </c:pt>
                <c:pt idx="2852">
                  <c:v>30</c:v>
                </c:pt>
                <c:pt idx="2853">
                  <c:v>9</c:v>
                </c:pt>
                <c:pt idx="2854">
                  <c:v>25</c:v>
                </c:pt>
                <c:pt idx="2855">
                  <c:v>33</c:v>
                </c:pt>
                <c:pt idx="2856">
                  <c:v>31</c:v>
                </c:pt>
                <c:pt idx="2857">
                  <c:v>35</c:v>
                </c:pt>
                <c:pt idx="2858">
                  <c:v>46</c:v>
                </c:pt>
                <c:pt idx="2859">
                  <c:v>29</c:v>
                </c:pt>
                <c:pt idx="2860">
                  <c:v>49</c:v>
                </c:pt>
                <c:pt idx="2861">
                  <c:v>27</c:v>
                </c:pt>
                <c:pt idx="2862">
                  <c:v>5</c:v>
                </c:pt>
                <c:pt idx="2863">
                  <c:v>18</c:v>
                </c:pt>
                <c:pt idx="2864">
                  <c:v>31</c:v>
                </c:pt>
                <c:pt idx="2865">
                  <c:v>27</c:v>
                </c:pt>
                <c:pt idx="2866">
                  <c:v>19</c:v>
                </c:pt>
                <c:pt idx="2867">
                  <c:v>33</c:v>
                </c:pt>
                <c:pt idx="2868">
                  <c:v>42</c:v>
                </c:pt>
                <c:pt idx="2869">
                  <c:v>16</c:v>
                </c:pt>
                <c:pt idx="2870">
                  <c:v>49</c:v>
                </c:pt>
                <c:pt idx="2871">
                  <c:v>40</c:v>
                </c:pt>
                <c:pt idx="2872">
                  <c:v>5</c:v>
                </c:pt>
                <c:pt idx="2873">
                  <c:v>8</c:v>
                </c:pt>
                <c:pt idx="2874">
                  <c:v>2</c:v>
                </c:pt>
                <c:pt idx="2875">
                  <c:v>14</c:v>
                </c:pt>
                <c:pt idx="2876">
                  <c:v>5</c:v>
                </c:pt>
                <c:pt idx="2877">
                  <c:v>34</c:v>
                </c:pt>
                <c:pt idx="2878">
                  <c:v>13</c:v>
                </c:pt>
                <c:pt idx="2879">
                  <c:v>31</c:v>
                </c:pt>
                <c:pt idx="2880">
                  <c:v>43</c:v>
                </c:pt>
                <c:pt idx="2881">
                  <c:v>6</c:v>
                </c:pt>
                <c:pt idx="2882">
                  <c:v>23</c:v>
                </c:pt>
                <c:pt idx="2883">
                  <c:v>10</c:v>
                </c:pt>
                <c:pt idx="2884">
                  <c:v>47</c:v>
                </c:pt>
                <c:pt idx="2885">
                  <c:v>14</c:v>
                </c:pt>
                <c:pt idx="2886">
                  <c:v>29</c:v>
                </c:pt>
                <c:pt idx="2887">
                  <c:v>12</c:v>
                </c:pt>
                <c:pt idx="2888">
                  <c:v>25</c:v>
                </c:pt>
                <c:pt idx="2889">
                  <c:v>21</c:v>
                </c:pt>
                <c:pt idx="2890">
                  <c:v>23</c:v>
                </c:pt>
                <c:pt idx="2891">
                  <c:v>10</c:v>
                </c:pt>
                <c:pt idx="2892">
                  <c:v>47</c:v>
                </c:pt>
                <c:pt idx="2893">
                  <c:v>44</c:v>
                </c:pt>
                <c:pt idx="2894">
                  <c:v>41</c:v>
                </c:pt>
                <c:pt idx="2895">
                  <c:v>29</c:v>
                </c:pt>
                <c:pt idx="2896">
                  <c:v>2</c:v>
                </c:pt>
                <c:pt idx="2897">
                  <c:v>2</c:v>
                </c:pt>
                <c:pt idx="2898">
                  <c:v>29</c:v>
                </c:pt>
                <c:pt idx="2899">
                  <c:v>22</c:v>
                </c:pt>
                <c:pt idx="2900">
                  <c:v>23</c:v>
                </c:pt>
                <c:pt idx="2901">
                  <c:v>46</c:v>
                </c:pt>
                <c:pt idx="2902">
                  <c:v>19</c:v>
                </c:pt>
                <c:pt idx="2903">
                  <c:v>24</c:v>
                </c:pt>
                <c:pt idx="2904">
                  <c:v>43</c:v>
                </c:pt>
                <c:pt idx="2905">
                  <c:v>14</c:v>
                </c:pt>
                <c:pt idx="2906">
                  <c:v>7</c:v>
                </c:pt>
                <c:pt idx="2907">
                  <c:v>50</c:v>
                </c:pt>
                <c:pt idx="2908">
                  <c:v>15</c:v>
                </c:pt>
                <c:pt idx="2909">
                  <c:v>40</c:v>
                </c:pt>
                <c:pt idx="2910">
                  <c:v>41</c:v>
                </c:pt>
                <c:pt idx="2911">
                  <c:v>34</c:v>
                </c:pt>
                <c:pt idx="2912">
                  <c:v>27</c:v>
                </c:pt>
                <c:pt idx="2913">
                  <c:v>12</c:v>
                </c:pt>
                <c:pt idx="2914">
                  <c:v>1</c:v>
                </c:pt>
                <c:pt idx="2915">
                  <c:v>39</c:v>
                </c:pt>
                <c:pt idx="2916">
                  <c:v>13</c:v>
                </c:pt>
                <c:pt idx="2917">
                  <c:v>50</c:v>
                </c:pt>
                <c:pt idx="2918">
                  <c:v>36</c:v>
                </c:pt>
                <c:pt idx="2919">
                  <c:v>31</c:v>
                </c:pt>
                <c:pt idx="2920">
                  <c:v>3</c:v>
                </c:pt>
                <c:pt idx="2921">
                  <c:v>11</c:v>
                </c:pt>
                <c:pt idx="2922">
                  <c:v>16</c:v>
                </c:pt>
                <c:pt idx="2923">
                  <c:v>12</c:v>
                </c:pt>
                <c:pt idx="2924">
                  <c:v>37</c:v>
                </c:pt>
                <c:pt idx="2925">
                  <c:v>43</c:v>
                </c:pt>
                <c:pt idx="2926">
                  <c:v>9</c:v>
                </c:pt>
                <c:pt idx="2927">
                  <c:v>15</c:v>
                </c:pt>
                <c:pt idx="2928">
                  <c:v>17</c:v>
                </c:pt>
                <c:pt idx="2929">
                  <c:v>42</c:v>
                </c:pt>
                <c:pt idx="2930">
                  <c:v>14</c:v>
                </c:pt>
                <c:pt idx="2931">
                  <c:v>49</c:v>
                </c:pt>
                <c:pt idx="2932">
                  <c:v>3</c:v>
                </c:pt>
                <c:pt idx="2933">
                  <c:v>28</c:v>
                </c:pt>
                <c:pt idx="2934">
                  <c:v>41</c:v>
                </c:pt>
                <c:pt idx="2935">
                  <c:v>11</c:v>
                </c:pt>
                <c:pt idx="2936">
                  <c:v>46</c:v>
                </c:pt>
                <c:pt idx="2937">
                  <c:v>15</c:v>
                </c:pt>
                <c:pt idx="2938">
                  <c:v>15</c:v>
                </c:pt>
                <c:pt idx="2939">
                  <c:v>34</c:v>
                </c:pt>
                <c:pt idx="2940">
                  <c:v>13</c:v>
                </c:pt>
                <c:pt idx="2941">
                  <c:v>27</c:v>
                </c:pt>
                <c:pt idx="2942">
                  <c:v>37</c:v>
                </c:pt>
                <c:pt idx="2943">
                  <c:v>37</c:v>
                </c:pt>
                <c:pt idx="2944">
                  <c:v>4</c:v>
                </c:pt>
                <c:pt idx="2945">
                  <c:v>1</c:v>
                </c:pt>
                <c:pt idx="2946">
                  <c:v>29</c:v>
                </c:pt>
                <c:pt idx="2947">
                  <c:v>50</c:v>
                </c:pt>
                <c:pt idx="2948">
                  <c:v>38</c:v>
                </c:pt>
                <c:pt idx="2949">
                  <c:v>15</c:v>
                </c:pt>
                <c:pt idx="2950">
                  <c:v>44</c:v>
                </c:pt>
                <c:pt idx="2951">
                  <c:v>14</c:v>
                </c:pt>
                <c:pt idx="2952">
                  <c:v>5</c:v>
                </c:pt>
                <c:pt idx="2953">
                  <c:v>11</c:v>
                </c:pt>
                <c:pt idx="2954">
                  <c:v>15</c:v>
                </c:pt>
                <c:pt idx="2955">
                  <c:v>46</c:v>
                </c:pt>
                <c:pt idx="2956">
                  <c:v>30</c:v>
                </c:pt>
                <c:pt idx="2957">
                  <c:v>2</c:v>
                </c:pt>
                <c:pt idx="2958">
                  <c:v>28</c:v>
                </c:pt>
                <c:pt idx="2959">
                  <c:v>9</c:v>
                </c:pt>
                <c:pt idx="2960">
                  <c:v>47</c:v>
                </c:pt>
                <c:pt idx="2961">
                  <c:v>21</c:v>
                </c:pt>
                <c:pt idx="2962">
                  <c:v>42</c:v>
                </c:pt>
                <c:pt idx="2963">
                  <c:v>28</c:v>
                </c:pt>
                <c:pt idx="2964">
                  <c:v>13</c:v>
                </c:pt>
                <c:pt idx="2965">
                  <c:v>25</c:v>
                </c:pt>
                <c:pt idx="2966">
                  <c:v>38</c:v>
                </c:pt>
                <c:pt idx="2967">
                  <c:v>40</c:v>
                </c:pt>
                <c:pt idx="2968">
                  <c:v>25</c:v>
                </c:pt>
                <c:pt idx="2969">
                  <c:v>20</c:v>
                </c:pt>
                <c:pt idx="2970">
                  <c:v>44</c:v>
                </c:pt>
                <c:pt idx="2971">
                  <c:v>9</c:v>
                </c:pt>
                <c:pt idx="2972">
                  <c:v>11</c:v>
                </c:pt>
                <c:pt idx="2973">
                  <c:v>3</c:v>
                </c:pt>
                <c:pt idx="2974">
                  <c:v>34</c:v>
                </c:pt>
                <c:pt idx="2975">
                  <c:v>48</c:v>
                </c:pt>
                <c:pt idx="2976">
                  <c:v>28</c:v>
                </c:pt>
                <c:pt idx="2977">
                  <c:v>20</c:v>
                </c:pt>
                <c:pt idx="2978">
                  <c:v>49</c:v>
                </c:pt>
                <c:pt idx="2979">
                  <c:v>14</c:v>
                </c:pt>
                <c:pt idx="2980">
                  <c:v>9</c:v>
                </c:pt>
                <c:pt idx="2981">
                  <c:v>37</c:v>
                </c:pt>
                <c:pt idx="2982">
                  <c:v>4</c:v>
                </c:pt>
                <c:pt idx="2983">
                  <c:v>1</c:v>
                </c:pt>
                <c:pt idx="2984">
                  <c:v>36</c:v>
                </c:pt>
                <c:pt idx="2985">
                  <c:v>21</c:v>
                </c:pt>
                <c:pt idx="2986">
                  <c:v>16</c:v>
                </c:pt>
                <c:pt idx="2987">
                  <c:v>42</c:v>
                </c:pt>
                <c:pt idx="2988">
                  <c:v>31</c:v>
                </c:pt>
                <c:pt idx="2989">
                  <c:v>6</c:v>
                </c:pt>
                <c:pt idx="2990">
                  <c:v>24</c:v>
                </c:pt>
                <c:pt idx="2991">
                  <c:v>7</c:v>
                </c:pt>
                <c:pt idx="2992">
                  <c:v>25</c:v>
                </c:pt>
                <c:pt idx="2993">
                  <c:v>18</c:v>
                </c:pt>
                <c:pt idx="2994">
                  <c:v>14</c:v>
                </c:pt>
                <c:pt idx="2995">
                  <c:v>42</c:v>
                </c:pt>
                <c:pt idx="2996">
                  <c:v>6</c:v>
                </c:pt>
                <c:pt idx="2997">
                  <c:v>14</c:v>
                </c:pt>
                <c:pt idx="2998">
                  <c:v>30</c:v>
                </c:pt>
                <c:pt idx="2999">
                  <c:v>10</c:v>
                </c:pt>
                <c:pt idx="3000">
                  <c:v>7</c:v>
                </c:pt>
                <c:pt idx="3001">
                  <c:v>28</c:v>
                </c:pt>
                <c:pt idx="3002">
                  <c:v>19</c:v>
                </c:pt>
                <c:pt idx="3003">
                  <c:v>13</c:v>
                </c:pt>
                <c:pt idx="3004">
                  <c:v>23</c:v>
                </c:pt>
                <c:pt idx="3005">
                  <c:v>5</c:v>
                </c:pt>
                <c:pt idx="3006">
                  <c:v>17</c:v>
                </c:pt>
                <c:pt idx="3007">
                  <c:v>31</c:v>
                </c:pt>
                <c:pt idx="3008">
                  <c:v>19</c:v>
                </c:pt>
                <c:pt idx="3009">
                  <c:v>8</c:v>
                </c:pt>
                <c:pt idx="3010">
                  <c:v>15</c:v>
                </c:pt>
                <c:pt idx="3011">
                  <c:v>18</c:v>
                </c:pt>
                <c:pt idx="3012">
                  <c:v>16</c:v>
                </c:pt>
                <c:pt idx="3013">
                  <c:v>13</c:v>
                </c:pt>
                <c:pt idx="3014">
                  <c:v>38</c:v>
                </c:pt>
                <c:pt idx="3015">
                  <c:v>27</c:v>
                </c:pt>
                <c:pt idx="3016">
                  <c:v>31</c:v>
                </c:pt>
                <c:pt idx="3017">
                  <c:v>24</c:v>
                </c:pt>
                <c:pt idx="3018">
                  <c:v>21</c:v>
                </c:pt>
                <c:pt idx="3019">
                  <c:v>15</c:v>
                </c:pt>
                <c:pt idx="3020">
                  <c:v>48</c:v>
                </c:pt>
                <c:pt idx="3021">
                  <c:v>47</c:v>
                </c:pt>
                <c:pt idx="3022">
                  <c:v>23</c:v>
                </c:pt>
                <c:pt idx="3023">
                  <c:v>4</c:v>
                </c:pt>
                <c:pt idx="3024">
                  <c:v>47</c:v>
                </c:pt>
                <c:pt idx="3025">
                  <c:v>7</c:v>
                </c:pt>
                <c:pt idx="3026">
                  <c:v>6</c:v>
                </c:pt>
                <c:pt idx="3027">
                  <c:v>47</c:v>
                </c:pt>
                <c:pt idx="3028">
                  <c:v>7</c:v>
                </c:pt>
                <c:pt idx="3029">
                  <c:v>1</c:v>
                </c:pt>
                <c:pt idx="3030">
                  <c:v>23</c:v>
                </c:pt>
                <c:pt idx="3031">
                  <c:v>30</c:v>
                </c:pt>
                <c:pt idx="3032">
                  <c:v>24</c:v>
                </c:pt>
                <c:pt idx="3033">
                  <c:v>9</c:v>
                </c:pt>
                <c:pt idx="3034">
                  <c:v>25</c:v>
                </c:pt>
                <c:pt idx="3035">
                  <c:v>18</c:v>
                </c:pt>
                <c:pt idx="3036">
                  <c:v>7</c:v>
                </c:pt>
                <c:pt idx="3037">
                  <c:v>2</c:v>
                </c:pt>
                <c:pt idx="3038">
                  <c:v>36</c:v>
                </c:pt>
                <c:pt idx="3039">
                  <c:v>31</c:v>
                </c:pt>
                <c:pt idx="3040">
                  <c:v>10</c:v>
                </c:pt>
                <c:pt idx="3041">
                  <c:v>27</c:v>
                </c:pt>
                <c:pt idx="3042">
                  <c:v>14</c:v>
                </c:pt>
                <c:pt idx="3043">
                  <c:v>17</c:v>
                </c:pt>
                <c:pt idx="3044">
                  <c:v>10</c:v>
                </c:pt>
                <c:pt idx="3045">
                  <c:v>4</c:v>
                </c:pt>
                <c:pt idx="3046">
                  <c:v>25</c:v>
                </c:pt>
                <c:pt idx="3047">
                  <c:v>3</c:v>
                </c:pt>
                <c:pt idx="3048">
                  <c:v>47</c:v>
                </c:pt>
                <c:pt idx="3049">
                  <c:v>41</c:v>
                </c:pt>
                <c:pt idx="3050">
                  <c:v>28</c:v>
                </c:pt>
                <c:pt idx="3051">
                  <c:v>49</c:v>
                </c:pt>
                <c:pt idx="3052">
                  <c:v>7</c:v>
                </c:pt>
                <c:pt idx="3053">
                  <c:v>22</c:v>
                </c:pt>
                <c:pt idx="3054">
                  <c:v>34</c:v>
                </c:pt>
                <c:pt idx="3055">
                  <c:v>5</c:v>
                </c:pt>
                <c:pt idx="3056">
                  <c:v>15</c:v>
                </c:pt>
                <c:pt idx="3057">
                  <c:v>26</c:v>
                </c:pt>
                <c:pt idx="3058">
                  <c:v>3</c:v>
                </c:pt>
                <c:pt idx="3059">
                  <c:v>42</c:v>
                </c:pt>
                <c:pt idx="3060">
                  <c:v>1</c:v>
                </c:pt>
                <c:pt idx="3061">
                  <c:v>20</c:v>
                </c:pt>
                <c:pt idx="3062">
                  <c:v>39</c:v>
                </c:pt>
                <c:pt idx="3063">
                  <c:v>24</c:v>
                </c:pt>
                <c:pt idx="3064">
                  <c:v>49</c:v>
                </c:pt>
                <c:pt idx="3065">
                  <c:v>7</c:v>
                </c:pt>
                <c:pt idx="3066">
                  <c:v>13</c:v>
                </c:pt>
                <c:pt idx="3067">
                  <c:v>2</c:v>
                </c:pt>
                <c:pt idx="3068">
                  <c:v>4</c:v>
                </c:pt>
                <c:pt idx="3069">
                  <c:v>17</c:v>
                </c:pt>
                <c:pt idx="3070">
                  <c:v>43</c:v>
                </c:pt>
                <c:pt idx="3071">
                  <c:v>6</c:v>
                </c:pt>
                <c:pt idx="3072">
                  <c:v>46</c:v>
                </c:pt>
                <c:pt idx="3073">
                  <c:v>7</c:v>
                </c:pt>
                <c:pt idx="3074">
                  <c:v>34</c:v>
                </c:pt>
                <c:pt idx="3075">
                  <c:v>21</c:v>
                </c:pt>
                <c:pt idx="3076">
                  <c:v>13</c:v>
                </c:pt>
                <c:pt idx="3077">
                  <c:v>33</c:v>
                </c:pt>
                <c:pt idx="3078">
                  <c:v>24</c:v>
                </c:pt>
                <c:pt idx="3079">
                  <c:v>4</c:v>
                </c:pt>
                <c:pt idx="3080">
                  <c:v>5</c:v>
                </c:pt>
                <c:pt idx="3081">
                  <c:v>11</c:v>
                </c:pt>
                <c:pt idx="3082">
                  <c:v>20</c:v>
                </c:pt>
                <c:pt idx="3083">
                  <c:v>28</c:v>
                </c:pt>
                <c:pt idx="3084">
                  <c:v>43</c:v>
                </c:pt>
                <c:pt idx="3085">
                  <c:v>10</c:v>
                </c:pt>
                <c:pt idx="3086">
                  <c:v>26</c:v>
                </c:pt>
                <c:pt idx="3087">
                  <c:v>29</c:v>
                </c:pt>
                <c:pt idx="3088">
                  <c:v>35</c:v>
                </c:pt>
                <c:pt idx="3089">
                  <c:v>23</c:v>
                </c:pt>
                <c:pt idx="3090">
                  <c:v>15</c:v>
                </c:pt>
                <c:pt idx="3091">
                  <c:v>46</c:v>
                </c:pt>
                <c:pt idx="3092">
                  <c:v>14</c:v>
                </c:pt>
                <c:pt idx="3093">
                  <c:v>17</c:v>
                </c:pt>
                <c:pt idx="3094">
                  <c:v>9</c:v>
                </c:pt>
                <c:pt idx="3095">
                  <c:v>13</c:v>
                </c:pt>
                <c:pt idx="3096">
                  <c:v>20</c:v>
                </c:pt>
                <c:pt idx="3097">
                  <c:v>39</c:v>
                </c:pt>
                <c:pt idx="3098">
                  <c:v>50</c:v>
                </c:pt>
                <c:pt idx="3099">
                  <c:v>21</c:v>
                </c:pt>
                <c:pt idx="3100">
                  <c:v>3</c:v>
                </c:pt>
                <c:pt idx="3101">
                  <c:v>9</c:v>
                </c:pt>
                <c:pt idx="3102">
                  <c:v>29</c:v>
                </c:pt>
                <c:pt idx="3103">
                  <c:v>42</c:v>
                </c:pt>
                <c:pt idx="3104">
                  <c:v>41</c:v>
                </c:pt>
                <c:pt idx="3105">
                  <c:v>17</c:v>
                </c:pt>
                <c:pt idx="3106">
                  <c:v>20</c:v>
                </c:pt>
                <c:pt idx="3107">
                  <c:v>18</c:v>
                </c:pt>
                <c:pt idx="3108">
                  <c:v>7</c:v>
                </c:pt>
                <c:pt idx="3109">
                  <c:v>47</c:v>
                </c:pt>
                <c:pt idx="3110">
                  <c:v>2</c:v>
                </c:pt>
                <c:pt idx="3111">
                  <c:v>25</c:v>
                </c:pt>
                <c:pt idx="3112">
                  <c:v>26</c:v>
                </c:pt>
                <c:pt idx="3113">
                  <c:v>2</c:v>
                </c:pt>
                <c:pt idx="3114">
                  <c:v>45</c:v>
                </c:pt>
                <c:pt idx="3115">
                  <c:v>9</c:v>
                </c:pt>
                <c:pt idx="3116">
                  <c:v>1</c:v>
                </c:pt>
                <c:pt idx="3117">
                  <c:v>4</c:v>
                </c:pt>
                <c:pt idx="3118">
                  <c:v>31</c:v>
                </c:pt>
                <c:pt idx="3119">
                  <c:v>21</c:v>
                </c:pt>
                <c:pt idx="3120">
                  <c:v>32</c:v>
                </c:pt>
                <c:pt idx="3121">
                  <c:v>16</c:v>
                </c:pt>
                <c:pt idx="3122">
                  <c:v>34</c:v>
                </c:pt>
                <c:pt idx="3123">
                  <c:v>40</c:v>
                </c:pt>
                <c:pt idx="3124">
                  <c:v>4</c:v>
                </c:pt>
                <c:pt idx="3125">
                  <c:v>3</c:v>
                </c:pt>
                <c:pt idx="3126">
                  <c:v>28</c:v>
                </c:pt>
                <c:pt idx="3127">
                  <c:v>43</c:v>
                </c:pt>
                <c:pt idx="3128">
                  <c:v>20</c:v>
                </c:pt>
                <c:pt idx="3129">
                  <c:v>40</c:v>
                </c:pt>
                <c:pt idx="3130">
                  <c:v>34</c:v>
                </c:pt>
                <c:pt idx="3131">
                  <c:v>11</c:v>
                </c:pt>
                <c:pt idx="3132">
                  <c:v>26</c:v>
                </c:pt>
                <c:pt idx="3133">
                  <c:v>29</c:v>
                </c:pt>
                <c:pt idx="3134">
                  <c:v>47</c:v>
                </c:pt>
                <c:pt idx="3135">
                  <c:v>48</c:v>
                </c:pt>
                <c:pt idx="3136">
                  <c:v>29</c:v>
                </c:pt>
                <c:pt idx="3137">
                  <c:v>14</c:v>
                </c:pt>
                <c:pt idx="3138">
                  <c:v>40</c:v>
                </c:pt>
                <c:pt idx="3139">
                  <c:v>4</c:v>
                </c:pt>
                <c:pt idx="3140">
                  <c:v>37</c:v>
                </c:pt>
                <c:pt idx="3141">
                  <c:v>47</c:v>
                </c:pt>
                <c:pt idx="3142">
                  <c:v>1</c:v>
                </c:pt>
                <c:pt idx="3143">
                  <c:v>26</c:v>
                </c:pt>
                <c:pt idx="3144">
                  <c:v>12</c:v>
                </c:pt>
                <c:pt idx="3145">
                  <c:v>16</c:v>
                </c:pt>
                <c:pt idx="3146">
                  <c:v>19</c:v>
                </c:pt>
                <c:pt idx="3147">
                  <c:v>21</c:v>
                </c:pt>
                <c:pt idx="3148">
                  <c:v>15</c:v>
                </c:pt>
                <c:pt idx="3149">
                  <c:v>9</c:v>
                </c:pt>
                <c:pt idx="3150">
                  <c:v>7</c:v>
                </c:pt>
                <c:pt idx="3151">
                  <c:v>47</c:v>
                </c:pt>
                <c:pt idx="3152">
                  <c:v>17</c:v>
                </c:pt>
                <c:pt idx="3153">
                  <c:v>46</c:v>
                </c:pt>
                <c:pt idx="3154">
                  <c:v>32</c:v>
                </c:pt>
                <c:pt idx="3155">
                  <c:v>34</c:v>
                </c:pt>
                <c:pt idx="3156">
                  <c:v>18</c:v>
                </c:pt>
                <c:pt idx="3157">
                  <c:v>5</c:v>
                </c:pt>
                <c:pt idx="3158">
                  <c:v>44</c:v>
                </c:pt>
                <c:pt idx="3159">
                  <c:v>4</c:v>
                </c:pt>
                <c:pt idx="3160">
                  <c:v>37</c:v>
                </c:pt>
                <c:pt idx="3161">
                  <c:v>43</c:v>
                </c:pt>
                <c:pt idx="3162">
                  <c:v>28</c:v>
                </c:pt>
                <c:pt idx="3163">
                  <c:v>36</c:v>
                </c:pt>
                <c:pt idx="3164">
                  <c:v>16</c:v>
                </c:pt>
                <c:pt idx="3165">
                  <c:v>38</c:v>
                </c:pt>
                <c:pt idx="3166">
                  <c:v>37</c:v>
                </c:pt>
                <c:pt idx="3167">
                  <c:v>9</c:v>
                </c:pt>
                <c:pt idx="3168">
                  <c:v>14</c:v>
                </c:pt>
                <c:pt idx="3169">
                  <c:v>3</c:v>
                </c:pt>
                <c:pt idx="3170">
                  <c:v>10</c:v>
                </c:pt>
                <c:pt idx="3171">
                  <c:v>26</c:v>
                </c:pt>
                <c:pt idx="3172">
                  <c:v>30</c:v>
                </c:pt>
                <c:pt idx="3173">
                  <c:v>32</c:v>
                </c:pt>
                <c:pt idx="3174">
                  <c:v>35</c:v>
                </c:pt>
                <c:pt idx="3175">
                  <c:v>26</c:v>
                </c:pt>
                <c:pt idx="3176">
                  <c:v>39</c:v>
                </c:pt>
                <c:pt idx="3177">
                  <c:v>31</c:v>
                </c:pt>
                <c:pt idx="3178">
                  <c:v>28</c:v>
                </c:pt>
                <c:pt idx="3179">
                  <c:v>12</c:v>
                </c:pt>
                <c:pt idx="3180">
                  <c:v>46</c:v>
                </c:pt>
                <c:pt idx="3181">
                  <c:v>27</c:v>
                </c:pt>
                <c:pt idx="3182">
                  <c:v>4</c:v>
                </c:pt>
                <c:pt idx="3183">
                  <c:v>14</c:v>
                </c:pt>
                <c:pt idx="3184">
                  <c:v>30</c:v>
                </c:pt>
                <c:pt idx="3185">
                  <c:v>6</c:v>
                </c:pt>
                <c:pt idx="3186">
                  <c:v>43</c:v>
                </c:pt>
                <c:pt idx="3187">
                  <c:v>28</c:v>
                </c:pt>
                <c:pt idx="3188">
                  <c:v>39</c:v>
                </c:pt>
                <c:pt idx="3189">
                  <c:v>30</c:v>
                </c:pt>
                <c:pt idx="3190">
                  <c:v>5</c:v>
                </c:pt>
                <c:pt idx="3191">
                  <c:v>42</c:v>
                </c:pt>
                <c:pt idx="3192">
                  <c:v>20</c:v>
                </c:pt>
                <c:pt idx="3193">
                  <c:v>35</c:v>
                </c:pt>
                <c:pt idx="3194">
                  <c:v>10</c:v>
                </c:pt>
                <c:pt idx="3195">
                  <c:v>36</c:v>
                </c:pt>
                <c:pt idx="3196">
                  <c:v>21</c:v>
                </c:pt>
                <c:pt idx="3197">
                  <c:v>29</c:v>
                </c:pt>
                <c:pt idx="3198">
                  <c:v>39</c:v>
                </c:pt>
                <c:pt idx="3199">
                  <c:v>16</c:v>
                </c:pt>
                <c:pt idx="3200">
                  <c:v>32</c:v>
                </c:pt>
                <c:pt idx="3201">
                  <c:v>34</c:v>
                </c:pt>
                <c:pt idx="3202">
                  <c:v>38</c:v>
                </c:pt>
                <c:pt idx="3203">
                  <c:v>14</c:v>
                </c:pt>
                <c:pt idx="3204">
                  <c:v>23</c:v>
                </c:pt>
                <c:pt idx="3205">
                  <c:v>50</c:v>
                </c:pt>
                <c:pt idx="3206">
                  <c:v>49</c:v>
                </c:pt>
                <c:pt idx="3207">
                  <c:v>14</c:v>
                </c:pt>
                <c:pt idx="3208">
                  <c:v>42</c:v>
                </c:pt>
                <c:pt idx="3209">
                  <c:v>39</c:v>
                </c:pt>
                <c:pt idx="3210">
                  <c:v>43</c:v>
                </c:pt>
                <c:pt idx="3211">
                  <c:v>12</c:v>
                </c:pt>
                <c:pt idx="3212">
                  <c:v>21</c:v>
                </c:pt>
                <c:pt idx="3213">
                  <c:v>33</c:v>
                </c:pt>
                <c:pt idx="3214">
                  <c:v>6</c:v>
                </c:pt>
                <c:pt idx="3215">
                  <c:v>10</c:v>
                </c:pt>
                <c:pt idx="3216">
                  <c:v>18</c:v>
                </c:pt>
                <c:pt idx="3217">
                  <c:v>46</c:v>
                </c:pt>
                <c:pt idx="3218">
                  <c:v>49</c:v>
                </c:pt>
                <c:pt idx="3219">
                  <c:v>39</c:v>
                </c:pt>
                <c:pt idx="3220">
                  <c:v>16</c:v>
                </c:pt>
                <c:pt idx="3221">
                  <c:v>28</c:v>
                </c:pt>
                <c:pt idx="3222">
                  <c:v>22</c:v>
                </c:pt>
                <c:pt idx="3223">
                  <c:v>36</c:v>
                </c:pt>
                <c:pt idx="3224">
                  <c:v>18</c:v>
                </c:pt>
                <c:pt idx="3225">
                  <c:v>31</c:v>
                </c:pt>
                <c:pt idx="3226">
                  <c:v>38</c:v>
                </c:pt>
                <c:pt idx="3227">
                  <c:v>42</c:v>
                </c:pt>
                <c:pt idx="3228">
                  <c:v>27</c:v>
                </c:pt>
                <c:pt idx="3229">
                  <c:v>24</c:v>
                </c:pt>
                <c:pt idx="3230">
                  <c:v>38</c:v>
                </c:pt>
                <c:pt idx="3231">
                  <c:v>9</c:v>
                </c:pt>
                <c:pt idx="3232">
                  <c:v>19</c:v>
                </c:pt>
                <c:pt idx="3233">
                  <c:v>11</c:v>
                </c:pt>
                <c:pt idx="3234">
                  <c:v>16</c:v>
                </c:pt>
                <c:pt idx="3235">
                  <c:v>18</c:v>
                </c:pt>
                <c:pt idx="3236">
                  <c:v>8</c:v>
                </c:pt>
                <c:pt idx="3237">
                  <c:v>4</c:v>
                </c:pt>
                <c:pt idx="3238">
                  <c:v>37</c:v>
                </c:pt>
                <c:pt idx="3239">
                  <c:v>30</c:v>
                </c:pt>
                <c:pt idx="3240">
                  <c:v>37</c:v>
                </c:pt>
                <c:pt idx="3241">
                  <c:v>30</c:v>
                </c:pt>
                <c:pt idx="3242">
                  <c:v>17</c:v>
                </c:pt>
                <c:pt idx="3243">
                  <c:v>11</c:v>
                </c:pt>
                <c:pt idx="3244">
                  <c:v>42</c:v>
                </c:pt>
                <c:pt idx="3245">
                  <c:v>20</c:v>
                </c:pt>
                <c:pt idx="3246">
                  <c:v>37</c:v>
                </c:pt>
                <c:pt idx="3247">
                  <c:v>12</c:v>
                </c:pt>
                <c:pt idx="3248">
                  <c:v>41</c:v>
                </c:pt>
                <c:pt idx="3249">
                  <c:v>32</c:v>
                </c:pt>
                <c:pt idx="3250">
                  <c:v>15</c:v>
                </c:pt>
                <c:pt idx="3251">
                  <c:v>39</c:v>
                </c:pt>
                <c:pt idx="3252">
                  <c:v>48</c:v>
                </c:pt>
                <c:pt idx="3253">
                  <c:v>8</c:v>
                </c:pt>
                <c:pt idx="3254">
                  <c:v>11</c:v>
                </c:pt>
                <c:pt idx="3255">
                  <c:v>36</c:v>
                </c:pt>
                <c:pt idx="3256">
                  <c:v>50</c:v>
                </c:pt>
                <c:pt idx="3257">
                  <c:v>39</c:v>
                </c:pt>
                <c:pt idx="3258">
                  <c:v>11</c:v>
                </c:pt>
                <c:pt idx="3259">
                  <c:v>5</c:v>
                </c:pt>
                <c:pt idx="3260">
                  <c:v>7</c:v>
                </c:pt>
                <c:pt idx="3261">
                  <c:v>50</c:v>
                </c:pt>
                <c:pt idx="3262">
                  <c:v>21</c:v>
                </c:pt>
                <c:pt idx="3263">
                  <c:v>31</c:v>
                </c:pt>
                <c:pt idx="3264">
                  <c:v>39</c:v>
                </c:pt>
                <c:pt idx="3265">
                  <c:v>28</c:v>
                </c:pt>
                <c:pt idx="3266">
                  <c:v>33</c:v>
                </c:pt>
                <c:pt idx="3267">
                  <c:v>42</c:v>
                </c:pt>
                <c:pt idx="3268">
                  <c:v>5</c:v>
                </c:pt>
                <c:pt idx="3269">
                  <c:v>25</c:v>
                </c:pt>
                <c:pt idx="3270">
                  <c:v>48</c:v>
                </c:pt>
                <c:pt idx="3271">
                  <c:v>30</c:v>
                </c:pt>
                <c:pt idx="3272">
                  <c:v>34</c:v>
                </c:pt>
                <c:pt idx="3273">
                  <c:v>34</c:v>
                </c:pt>
                <c:pt idx="3274">
                  <c:v>14</c:v>
                </c:pt>
                <c:pt idx="3275">
                  <c:v>2</c:v>
                </c:pt>
                <c:pt idx="3276">
                  <c:v>41</c:v>
                </c:pt>
                <c:pt idx="3277">
                  <c:v>3</c:v>
                </c:pt>
                <c:pt idx="3278">
                  <c:v>18</c:v>
                </c:pt>
                <c:pt idx="3279">
                  <c:v>1</c:v>
                </c:pt>
                <c:pt idx="3280">
                  <c:v>5</c:v>
                </c:pt>
                <c:pt idx="3281">
                  <c:v>41</c:v>
                </c:pt>
                <c:pt idx="3282">
                  <c:v>5</c:v>
                </c:pt>
                <c:pt idx="3283">
                  <c:v>10</c:v>
                </c:pt>
                <c:pt idx="3284">
                  <c:v>20</c:v>
                </c:pt>
                <c:pt idx="3285">
                  <c:v>11</c:v>
                </c:pt>
                <c:pt idx="3286">
                  <c:v>4</c:v>
                </c:pt>
                <c:pt idx="3287">
                  <c:v>38</c:v>
                </c:pt>
                <c:pt idx="3288">
                  <c:v>19</c:v>
                </c:pt>
                <c:pt idx="3289">
                  <c:v>16</c:v>
                </c:pt>
                <c:pt idx="3290">
                  <c:v>2</c:v>
                </c:pt>
                <c:pt idx="3291">
                  <c:v>11</c:v>
                </c:pt>
                <c:pt idx="3292">
                  <c:v>18</c:v>
                </c:pt>
                <c:pt idx="3293">
                  <c:v>47</c:v>
                </c:pt>
                <c:pt idx="3294">
                  <c:v>15</c:v>
                </c:pt>
                <c:pt idx="3295">
                  <c:v>15</c:v>
                </c:pt>
                <c:pt idx="3296">
                  <c:v>47</c:v>
                </c:pt>
                <c:pt idx="3297">
                  <c:v>47</c:v>
                </c:pt>
                <c:pt idx="3298">
                  <c:v>6</c:v>
                </c:pt>
                <c:pt idx="3299">
                  <c:v>18</c:v>
                </c:pt>
                <c:pt idx="3300">
                  <c:v>40</c:v>
                </c:pt>
                <c:pt idx="3301">
                  <c:v>31</c:v>
                </c:pt>
                <c:pt idx="3302">
                  <c:v>31</c:v>
                </c:pt>
                <c:pt idx="3303">
                  <c:v>4</c:v>
                </c:pt>
                <c:pt idx="3304">
                  <c:v>36</c:v>
                </c:pt>
                <c:pt idx="3305">
                  <c:v>31</c:v>
                </c:pt>
                <c:pt idx="3306">
                  <c:v>6</c:v>
                </c:pt>
                <c:pt idx="3307">
                  <c:v>1</c:v>
                </c:pt>
                <c:pt idx="3308">
                  <c:v>29</c:v>
                </c:pt>
                <c:pt idx="3309">
                  <c:v>19</c:v>
                </c:pt>
                <c:pt idx="3310">
                  <c:v>12</c:v>
                </c:pt>
                <c:pt idx="3311">
                  <c:v>18</c:v>
                </c:pt>
                <c:pt idx="3312">
                  <c:v>45</c:v>
                </c:pt>
                <c:pt idx="3313">
                  <c:v>45</c:v>
                </c:pt>
                <c:pt idx="3314">
                  <c:v>8</c:v>
                </c:pt>
                <c:pt idx="3315">
                  <c:v>4</c:v>
                </c:pt>
                <c:pt idx="3316">
                  <c:v>5</c:v>
                </c:pt>
                <c:pt idx="3317">
                  <c:v>30</c:v>
                </c:pt>
                <c:pt idx="3318">
                  <c:v>15</c:v>
                </c:pt>
                <c:pt idx="3319">
                  <c:v>17</c:v>
                </c:pt>
                <c:pt idx="3320">
                  <c:v>45</c:v>
                </c:pt>
                <c:pt idx="3321">
                  <c:v>3</c:v>
                </c:pt>
                <c:pt idx="3322">
                  <c:v>43</c:v>
                </c:pt>
                <c:pt idx="3323">
                  <c:v>4</c:v>
                </c:pt>
                <c:pt idx="3324">
                  <c:v>41</c:v>
                </c:pt>
                <c:pt idx="3325">
                  <c:v>16</c:v>
                </c:pt>
                <c:pt idx="3326">
                  <c:v>10</c:v>
                </c:pt>
                <c:pt idx="3327">
                  <c:v>2</c:v>
                </c:pt>
                <c:pt idx="3328">
                  <c:v>11</c:v>
                </c:pt>
                <c:pt idx="3329">
                  <c:v>1</c:v>
                </c:pt>
                <c:pt idx="3330">
                  <c:v>41</c:v>
                </c:pt>
                <c:pt idx="3331">
                  <c:v>39</c:v>
                </c:pt>
                <c:pt idx="3332">
                  <c:v>1</c:v>
                </c:pt>
                <c:pt idx="3333">
                  <c:v>3</c:v>
                </c:pt>
                <c:pt idx="3334">
                  <c:v>21</c:v>
                </c:pt>
                <c:pt idx="3335">
                  <c:v>48</c:v>
                </c:pt>
                <c:pt idx="3336">
                  <c:v>24</c:v>
                </c:pt>
                <c:pt idx="3337">
                  <c:v>45</c:v>
                </c:pt>
                <c:pt idx="3338">
                  <c:v>46</c:v>
                </c:pt>
                <c:pt idx="3339">
                  <c:v>35</c:v>
                </c:pt>
                <c:pt idx="3340">
                  <c:v>47</c:v>
                </c:pt>
                <c:pt idx="3341">
                  <c:v>35</c:v>
                </c:pt>
                <c:pt idx="3342">
                  <c:v>45</c:v>
                </c:pt>
                <c:pt idx="3343">
                  <c:v>6</c:v>
                </c:pt>
                <c:pt idx="3344">
                  <c:v>20</c:v>
                </c:pt>
                <c:pt idx="3345">
                  <c:v>3</c:v>
                </c:pt>
                <c:pt idx="3346">
                  <c:v>30</c:v>
                </c:pt>
                <c:pt idx="3347">
                  <c:v>28</c:v>
                </c:pt>
                <c:pt idx="3348">
                  <c:v>15</c:v>
                </c:pt>
                <c:pt idx="3349">
                  <c:v>29</c:v>
                </c:pt>
                <c:pt idx="3350">
                  <c:v>15</c:v>
                </c:pt>
                <c:pt idx="3351">
                  <c:v>18</c:v>
                </c:pt>
                <c:pt idx="3352">
                  <c:v>7</c:v>
                </c:pt>
                <c:pt idx="3353">
                  <c:v>19</c:v>
                </c:pt>
                <c:pt idx="3354">
                  <c:v>15</c:v>
                </c:pt>
                <c:pt idx="3355">
                  <c:v>3</c:v>
                </c:pt>
                <c:pt idx="3356">
                  <c:v>13</c:v>
                </c:pt>
                <c:pt idx="3357">
                  <c:v>37</c:v>
                </c:pt>
                <c:pt idx="3358">
                  <c:v>26</c:v>
                </c:pt>
                <c:pt idx="3359">
                  <c:v>29</c:v>
                </c:pt>
                <c:pt idx="3360">
                  <c:v>47</c:v>
                </c:pt>
                <c:pt idx="3361">
                  <c:v>47</c:v>
                </c:pt>
                <c:pt idx="3362">
                  <c:v>48</c:v>
                </c:pt>
                <c:pt idx="3363">
                  <c:v>46</c:v>
                </c:pt>
                <c:pt idx="3364">
                  <c:v>7</c:v>
                </c:pt>
                <c:pt idx="3365">
                  <c:v>45</c:v>
                </c:pt>
                <c:pt idx="3366">
                  <c:v>47</c:v>
                </c:pt>
                <c:pt idx="3367">
                  <c:v>6</c:v>
                </c:pt>
                <c:pt idx="3368">
                  <c:v>29</c:v>
                </c:pt>
                <c:pt idx="3369">
                  <c:v>42</c:v>
                </c:pt>
                <c:pt idx="3370">
                  <c:v>46</c:v>
                </c:pt>
                <c:pt idx="3371">
                  <c:v>28</c:v>
                </c:pt>
                <c:pt idx="3372">
                  <c:v>14</c:v>
                </c:pt>
                <c:pt idx="3373">
                  <c:v>12</c:v>
                </c:pt>
                <c:pt idx="3374">
                  <c:v>41</c:v>
                </c:pt>
                <c:pt idx="3375">
                  <c:v>8</c:v>
                </c:pt>
                <c:pt idx="3376">
                  <c:v>24</c:v>
                </c:pt>
                <c:pt idx="3377">
                  <c:v>18</c:v>
                </c:pt>
                <c:pt idx="3378">
                  <c:v>6</c:v>
                </c:pt>
                <c:pt idx="3379">
                  <c:v>40</c:v>
                </c:pt>
                <c:pt idx="3380">
                  <c:v>6</c:v>
                </c:pt>
                <c:pt idx="3381">
                  <c:v>27</c:v>
                </c:pt>
                <c:pt idx="3382">
                  <c:v>2</c:v>
                </c:pt>
                <c:pt idx="3383">
                  <c:v>39</c:v>
                </c:pt>
                <c:pt idx="3384">
                  <c:v>9</c:v>
                </c:pt>
                <c:pt idx="3385">
                  <c:v>16</c:v>
                </c:pt>
                <c:pt idx="3386">
                  <c:v>36</c:v>
                </c:pt>
                <c:pt idx="3387">
                  <c:v>2</c:v>
                </c:pt>
                <c:pt idx="3388">
                  <c:v>21</c:v>
                </c:pt>
                <c:pt idx="3389">
                  <c:v>39</c:v>
                </c:pt>
                <c:pt idx="3390">
                  <c:v>38</c:v>
                </c:pt>
                <c:pt idx="3391">
                  <c:v>6</c:v>
                </c:pt>
                <c:pt idx="3392">
                  <c:v>6</c:v>
                </c:pt>
                <c:pt idx="3393">
                  <c:v>50</c:v>
                </c:pt>
                <c:pt idx="3394">
                  <c:v>9</c:v>
                </c:pt>
                <c:pt idx="3395">
                  <c:v>15</c:v>
                </c:pt>
                <c:pt idx="3396">
                  <c:v>5</c:v>
                </c:pt>
                <c:pt idx="3397">
                  <c:v>13</c:v>
                </c:pt>
                <c:pt idx="3398">
                  <c:v>44</c:v>
                </c:pt>
                <c:pt idx="3399">
                  <c:v>36</c:v>
                </c:pt>
                <c:pt idx="3400">
                  <c:v>18</c:v>
                </c:pt>
                <c:pt idx="3401">
                  <c:v>39</c:v>
                </c:pt>
                <c:pt idx="3402">
                  <c:v>11</c:v>
                </c:pt>
                <c:pt idx="3403">
                  <c:v>1</c:v>
                </c:pt>
                <c:pt idx="3404">
                  <c:v>34</c:v>
                </c:pt>
                <c:pt idx="3405">
                  <c:v>47</c:v>
                </c:pt>
                <c:pt idx="3406">
                  <c:v>24</c:v>
                </c:pt>
                <c:pt idx="3407">
                  <c:v>20</c:v>
                </c:pt>
                <c:pt idx="3408">
                  <c:v>11</c:v>
                </c:pt>
                <c:pt idx="3409">
                  <c:v>3</c:v>
                </c:pt>
                <c:pt idx="3410">
                  <c:v>38</c:v>
                </c:pt>
                <c:pt idx="3411">
                  <c:v>45</c:v>
                </c:pt>
                <c:pt idx="3412">
                  <c:v>31</c:v>
                </c:pt>
                <c:pt idx="3413">
                  <c:v>16</c:v>
                </c:pt>
                <c:pt idx="3414">
                  <c:v>3</c:v>
                </c:pt>
                <c:pt idx="3415">
                  <c:v>15</c:v>
                </c:pt>
                <c:pt idx="3416">
                  <c:v>11</c:v>
                </c:pt>
                <c:pt idx="3417">
                  <c:v>22</c:v>
                </c:pt>
                <c:pt idx="3418">
                  <c:v>35</c:v>
                </c:pt>
                <c:pt idx="3419">
                  <c:v>5</c:v>
                </c:pt>
                <c:pt idx="3420">
                  <c:v>35</c:v>
                </c:pt>
                <c:pt idx="3421">
                  <c:v>27</c:v>
                </c:pt>
                <c:pt idx="3422">
                  <c:v>9</c:v>
                </c:pt>
                <c:pt idx="3423">
                  <c:v>21</c:v>
                </c:pt>
                <c:pt idx="3424">
                  <c:v>23</c:v>
                </c:pt>
                <c:pt idx="3425">
                  <c:v>3</c:v>
                </c:pt>
                <c:pt idx="3426">
                  <c:v>31</c:v>
                </c:pt>
                <c:pt idx="3427">
                  <c:v>44</c:v>
                </c:pt>
                <c:pt idx="3428">
                  <c:v>20</c:v>
                </c:pt>
                <c:pt idx="3429">
                  <c:v>34</c:v>
                </c:pt>
                <c:pt idx="3430">
                  <c:v>17</c:v>
                </c:pt>
                <c:pt idx="3431">
                  <c:v>20</c:v>
                </c:pt>
                <c:pt idx="3432">
                  <c:v>46</c:v>
                </c:pt>
                <c:pt idx="3433">
                  <c:v>28</c:v>
                </c:pt>
                <c:pt idx="3434">
                  <c:v>6</c:v>
                </c:pt>
                <c:pt idx="3435">
                  <c:v>50</c:v>
                </c:pt>
                <c:pt idx="3436">
                  <c:v>41</c:v>
                </c:pt>
                <c:pt idx="3437">
                  <c:v>50</c:v>
                </c:pt>
                <c:pt idx="3438">
                  <c:v>33</c:v>
                </c:pt>
                <c:pt idx="3439">
                  <c:v>25</c:v>
                </c:pt>
                <c:pt idx="3440">
                  <c:v>2</c:v>
                </c:pt>
                <c:pt idx="3441">
                  <c:v>15</c:v>
                </c:pt>
                <c:pt idx="3442">
                  <c:v>12</c:v>
                </c:pt>
                <c:pt idx="3443">
                  <c:v>28</c:v>
                </c:pt>
                <c:pt idx="3444">
                  <c:v>12</c:v>
                </c:pt>
                <c:pt idx="3445">
                  <c:v>3</c:v>
                </c:pt>
                <c:pt idx="3446">
                  <c:v>20</c:v>
                </c:pt>
                <c:pt idx="3447">
                  <c:v>3</c:v>
                </c:pt>
                <c:pt idx="3448">
                  <c:v>32</c:v>
                </c:pt>
                <c:pt idx="3449">
                  <c:v>35</c:v>
                </c:pt>
                <c:pt idx="3450">
                  <c:v>31</c:v>
                </c:pt>
                <c:pt idx="3451">
                  <c:v>13</c:v>
                </c:pt>
                <c:pt idx="3452">
                  <c:v>3</c:v>
                </c:pt>
                <c:pt idx="3453">
                  <c:v>48</c:v>
                </c:pt>
                <c:pt idx="3454">
                  <c:v>15</c:v>
                </c:pt>
                <c:pt idx="3455">
                  <c:v>13</c:v>
                </c:pt>
                <c:pt idx="3456">
                  <c:v>21</c:v>
                </c:pt>
                <c:pt idx="3457">
                  <c:v>29</c:v>
                </c:pt>
                <c:pt idx="3458">
                  <c:v>24</c:v>
                </c:pt>
                <c:pt idx="3459">
                  <c:v>21</c:v>
                </c:pt>
                <c:pt idx="3460">
                  <c:v>5</c:v>
                </c:pt>
                <c:pt idx="3461">
                  <c:v>47</c:v>
                </c:pt>
                <c:pt idx="3462">
                  <c:v>34</c:v>
                </c:pt>
                <c:pt idx="3463">
                  <c:v>45</c:v>
                </c:pt>
                <c:pt idx="3464">
                  <c:v>12</c:v>
                </c:pt>
                <c:pt idx="3465">
                  <c:v>31</c:v>
                </c:pt>
                <c:pt idx="3466">
                  <c:v>43</c:v>
                </c:pt>
                <c:pt idx="3467">
                  <c:v>5</c:v>
                </c:pt>
                <c:pt idx="3468">
                  <c:v>36</c:v>
                </c:pt>
                <c:pt idx="3469">
                  <c:v>12</c:v>
                </c:pt>
                <c:pt idx="3470">
                  <c:v>31</c:v>
                </c:pt>
                <c:pt idx="3471">
                  <c:v>31</c:v>
                </c:pt>
                <c:pt idx="3472">
                  <c:v>15</c:v>
                </c:pt>
                <c:pt idx="3473">
                  <c:v>11</c:v>
                </c:pt>
                <c:pt idx="3474">
                  <c:v>18</c:v>
                </c:pt>
                <c:pt idx="3475">
                  <c:v>9</c:v>
                </c:pt>
                <c:pt idx="3476">
                  <c:v>11</c:v>
                </c:pt>
                <c:pt idx="3477">
                  <c:v>38</c:v>
                </c:pt>
                <c:pt idx="3478">
                  <c:v>42</c:v>
                </c:pt>
                <c:pt idx="3479">
                  <c:v>41</c:v>
                </c:pt>
                <c:pt idx="3480">
                  <c:v>45</c:v>
                </c:pt>
                <c:pt idx="3481">
                  <c:v>41</c:v>
                </c:pt>
                <c:pt idx="3482">
                  <c:v>35</c:v>
                </c:pt>
                <c:pt idx="3483">
                  <c:v>21</c:v>
                </c:pt>
                <c:pt idx="3484">
                  <c:v>13</c:v>
                </c:pt>
                <c:pt idx="3485">
                  <c:v>23</c:v>
                </c:pt>
                <c:pt idx="3486">
                  <c:v>6</c:v>
                </c:pt>
                <c:pt idx="3487">
                  <c:v>39</c:v>
                </c:pt>
                <c:pt idx="3488">
                  <c:v>7</c:v>
                </c:pt>
                <c:pt idx="3489">
                  <c:v>32</c:v>
                </c:pt>
                <c:pt idx="3490">
                  <c:v>43</c:v>
                </c:pt>
                <c:pt idx="3491">
                  <c:v>15</c:v>
                </c:pt>
                <c:pt idx="3492">
                  <c:v>48</c:v>
                </c:pt>
                <c:pt idx="3493">
                  <c:v>35</c:v>
                </c:pt>
                <c:pt idx="3494">
                  <c:v>41</c:v>
                </c:pt>
                <c:pt idx="3495">
                  <c:v>14</c:v>
                </c:pt>
                <c:pt idx="3496">
                  <c:v>22</c:v>
                </c:pt>
                <c:pt idx="3497">
                  <c:v>16</c:v>
                </c:pt>
                <c:pt idx="3498">
                  <c:v>2</c:v>
                </c:pt>
                <c:pt idx="3499">
                  <c:v>13</c:v>
                </c:pt>
                <c:pt idx="3500">
                  <c:v>38</c:v>
                </c:pt>
                <c:pt idx="3501">
                  <c:v>43</c:v>
                </c:pt>
                <c:pt idx="3502">
                  <c:v>26</c:v>
                </c:pt>
                <c:pt idx="3503">
                  <c:v>39</c:v>
                </c:pt>
                <c:pt idx="3504">
                  <c:v>50</c:v>
                </c:pt>
                <c:pt idx="3505">
                  <c:v>40</c:v>
                </c:pt>
                <c:pt idx="3506">
                  <c:v>12</c:v>
                </c:pt>
                <c:pt idx="3507">
                  <c:v>33</c:v>
                </c:pt>
                <c:pt idx="3508">
                  <c:v>49</c:v>
                </c:pt>
                <c:pt idx="3509">
                  <c:v>43</c:v>
                </c:pt>
                <c:pt idx="3510">
                  <c:v>14</c:v>
                </c:pt>
                <c:pt idx="3511">
                  <c:v>21</c:v>
                </c:pt>
                <c:pt idx="3512">
                  <c:v>31</c:v>
                </c:pt>
                <c:pt idx="3513">
                  <c:v>29</c:v>
                </c:pt>
                <c:pt idx="3514">
                  <c:v>32</c:v>
                </c:pt>
                <c:pt idx="3515">
                  <c:v>16</c:v>
                </c:pt>
                <c:pt idx="3516">
                  <c:v>38</c:v>
                </c:pt>
                <c:pt idx="3517">
                  <c:v>34</c:v>
                </c:pt>
                <c:pt idx="3518">
                  <c:v>30</c:v>
                </c:pt>
                <c:pt idx="3519">
                  <c:v>14</c:v>
                </c:pt>
                <c:pt idx="3520">
                  <c:v>33</c:v>
                </c:pt>
                <c:pt idx="3521">
                  <c:v>35</c:v>
                </c:pt>
                <c:pt idx="3522">
                  <c:v>13</c:v>
                </c:pt>
                <c:pt idx="3523">
                  <c:v>30</c:v>
                </c:pt>
                <c:pt idx="3524">
                  <c:v>30</c:v>
                </c:pt>
                <c:pt idx="3525">
                  <c:v>47</c:v>
                </c:pt>
                <c:pt idx="3526">
                  <c:v>1</c:v>
                </c:pt>
                <c:pt idx="3527">
                  <c:v>1</c:v>
                </c:pt>
                <c:pt idx="3528">
                  <c:v>33</c:v>
                </c:pt>
                <c:pt idx="3529">
                  <c:v>43</c:v>
                </c:pt>
                <c:pt idx="3530">
                  <c:v>37</c:v>
                </c:pt>
                <c:pt idx="3531">
                  <c:v>23</c:v>
                </c:pt>
                <c:pt idx="3532">
                  <c:v>12</c:v>
                </c:pt>
                <c:pt idx="3533">
                  <c:v>30</c:v>
                </c:pt>
                <c:pt idx="3534">
                  <c:v>7</c:v>
                </c:pt>
                <c:pt idx="3535">
                  <c:v>20</c:v>
                </c:pt>
                <c:pt idx="3536">
                  <c:v>10</c:v>
                </c:pt>
                <c:pt idx="3537">
                  <c:v>40</c:v>
                </c:pt>
                <c:pt idx="3538">
                  <c:v>21</c:v>
                </c:pt>
                <c:pt idx="3539">
                  <c:v>17</c:v>
                </c:pt>
                <c:pt idx="3540">
                  <c:v>5</c:v>
                </c:pt>
                <c:pt idx="3541">
                  <c:v>22</c:v>
                </c:pt>
                <c:pt idx="3542">
                  <c:v>5</c:v>
                </c:pt>
                <c:pt idx="3543">
                  <c:v>18</c:v>
                </c:pt>
                <c:pt idx="3544">
                  <c:v>42</c:v>
                </c:pt>
                <c:pt idx="3545">
                  <c:v>22</c:v>
                </c:pt>
                <c:pt idx="3546">
                  <c:v>37</c:v>
                </c:pt>
                <c:pt idx="3547">
                  <c:v>23</c:v>
                </c:pt>
                <c:pt idx="3548">
                  <c:v>47</c:v>
                </c:pt>
                <c:pt idx="3549">
                  <c:v>11</c:v>
                </c:pt>
                <c:pt idx="3550">
                  <c:v>32</c:v>
                </c:pt>
                <c:pt idx="3551">
                  <c:v>20</c:v>
                </c:pt>
                <c:pt idx="3552">
                  <c:v>3</c:v>
                </c:pt>
                <c:pt idx="3553">
                  <c:v>32</c:v>
                </c:pt>
                <c:pt idx="3554">
                  <c:v>5</c:v>
                </c:pt>
                <c:pt idx="3555">
                  <c:v>45</c:v>
                </c:pt>
                <c:pt idx="3556">
                  <c:v>43</c:v>
                </c:pt>
                <c:pt idx="3557">
                  <c:v>1</c:v>
                </c:pt>
                <c:pt idx="3558">
                  <c:v>9</c:v>
                </c:pt>
                <c:pt idx="3559">
                  <c:v>13</c:v>
                </c:pt>
                <c:pt idx="3560">
                  <c:v>5</c:v>
                </c:pt>
                <c:pt idx="3561">
                  <c:v>39</c:v>
                </c:pt>
                <c:pt idx="3562">
                  <c:v>7</c:v>
                </c:pt>
                <c:pt idx="3563">
                  <c:v>8</c:v>
                </c:pt>
                <c:pt idx="3564">
                  <c:v>40</c:v>
                </c:pt>
                <c:pt idx="3565">
                  <c:v>35</c:v>
                </c:pt>
                <c:pt idx="3566">
                  <c:v>14</c:v>
                </c:pt>
                <c:pt idx="3567">
                  <c:v>26</c:v>
                </c:pt>
                <c:pt idx="3568">
                  <c:v>14</c:v>
                </c:pt>
                <c:pt idx="3569">
                  <c:v>9</c:v>
                </c:pt>
                <c:pt idx="3570">
                  <c:v>32</c:v>
                </c:pt>
                <c:pt idx="3571">
                  <c:v>15</c:v>
                </c:pt>
                <c:pt idx="3572">
                  <c:v>25</c:v>
                </c:pt>
                <c:pt idx="3573">
                  <c:v>27</c:v>
                </c:pt>
                <c:pt idx="3574">
                  <c:v>39</c:v>
                </c:pt>
                <c:pt idx="3575">
                  <c:v>49</c:v>
                </c:pt>
                <c:pt idx="3576">
                  <c:v>12</c:v>
                </c:pt>
                <c:pt idx="3577">
                  <c:v>13</c:v>
                </c:pt>
                <c:pt idx="3578">
                  <c:v>22</c:v>
                </c:pt>
                <c:pt idx="3579">
                  <c:v>19</c:v>
                </c:pt>
                <c:pt idx="3580">
                  <c:v>3</c:v>
                </c:pt>
                <c:pt idx="3581">
                  <c:v>50</c:v>
                </c:pt>
                <c:pt idx="3582">
                  <c:v>15</c:v>
                </c:pt>
                <c:pt idx="3583">
                  <c:v>44</c:v>
                </c:pt>
                <c:pt idx="3584">
                  <c:v>48</c:v>
                </c:pt>
                <c:pt idx="3585">
                  <c:v>4</c:v>
                </c:pt>
                <c:pt idx="3586">
                  <c:v>12</c:v>
                </c:pt>
                <c:pt idx="3587">
                  <c:v>33</c:v>
                </c:pt>
                <c:pt idx="3588">
                  <c:v>40</c:v>
                </c:pt>
                <c:pt idx="3589">
                  <c:v>38</c:v>
                </c:pt>
                <c:pt idx="3590">
                  <c:v>19</c:v>
                </c:pt>
                <c:pt idx="3591">
                  <c:v>38</c:v>
                </c:pt>
                <c:pt idx="3592">
                  <c:v>18</c:v>
                </c:pt>
                <c:pt idx="3593">
                  <c:v>24</c:v>
                </c:pt>
                <c:pt idx="3594">
                  <c:v>29</c:v>
                </c:pt>
                <c:pt idx="3595">
                  <c:v>14</c:v>
                </c:pt>
                <c:pt idx="3596">
                  <c:v>44</c:v>
                </c:pt>
                <c:pt idx="3597">
                  <c:v>18</c:v>
                </c:pt>
                <c:pt idx="3598">
                  <c:v>19</c:v>
                </c:pt>
                <c:pt idx="3599">
                  <c:v>4</c:v>
                </c:pt>
                <c:pt idx="3600">
                  <c:v>25</c:v>
                </c:pt>
                <c:pt idx="3601">
                  <c:v>3</c:v>
                </c:pt>
                <c:pt idx="3602">
                  <c:v>40</c:v>
                </c:pt>
                <c:pt idx="3603">
                  <c:v>5</c:v>
                </c:pt>
                <c:pt idx="3604">
                  <c:v>17</c:v>
                </c:pt>
                <c:pt idx="3605">
                  <c:v>36</c:v>
                </c:pt>
                <c:pt idx="3606">
                  <c:v>41</c:v>
                </c:pt>
                <c:pt idx="3607">
                  <c:v>20</c:v>
                </c:pt>
                <c:pt idx="3608">
                  <c:v>2</c:v>
                </c:pt>
                <c:pt idx="3609">
                  <c:v>31</c:v>
                </c:pt>
                <c:pt idx="3610">
                  <c:v>23</c:v>
                </c:pt>
                <c:pt idx="3611">
                  <c:v>30</c:v>
                </c:pt>
                <c:pt idx="3612">
                  <c:v>26</c:v>
                </c:pt>
                <c:pt idx="3613">
                  <c:v>40</c:v>
                </c:pt>
                <c:pt idx="3614">
                  <c:v>19</c:v>
                </c:pt>
                <c:pt idx="3615">
                  <c:v>4</c:v>
                </c:pt>
                <c:pt idx="3616">
                  <c:v>33</c:v>
                </c:pt>
                <c:pt idx="3617">
                  <c:v>29</c:v>
                </c:pt>
                <c:pt idx="3618">
                  <c:v>47</c:v>
                </c:pt>
                <c:pt idx="3619">
                  <c:v>50</c:v>
                </c:pt>
                <c:pt idx="3620">
                  <c:v>28</c:v>
                </c:pt>
                <c:pt idx="3621">
                  <c:v>5</c:v>
                </c:pt>
                <c:pt idx="3622">
                  <c:v>12</c:v>
                </c:pt>
                <c:pt idx="3623">
                  <c:v>4</c:v>
                </c:pt>
                <c:pt idx="3624">
                  <c:v>22</c:v>
                </c:pt>
                <c:pt idx="3625">
                  <c:v>32</c:v>
                </c:pt>
                <c:pt idx="3626">
                  <c:v>32</c:v>
                </c:pt>
                <c:pt idx="3627">
                  <c:v>48</c:v>
                </c:pt>
                <c:pt idx="3628">
                  <c:v>35</c:v>
                </c:pt>
                <c:pt idx="3629">
                  <c:v>44</c:v>
                </c:pt>
                <c:pt idx="3630">
                  <c:v>29</c:v>
                </c:pt>
                <c:pt idx="3631">
                  <c:v>26</c:v>
                </c:pt>
                <c:pt idx="3632">
                  <c:v>3</c:v>
                </c:pt>
                <c:pt idx="3633">
                  <c:v>1</c:v>
                </c:pt>
                <c:pt idx="3634">
                  <c:v>17</c:v>
                </c:pt>
                <c:pt idx="3635">
                  <c:v>17</c:v>
                </c:pt>
                <c:pt idx="3636">
                  <c:v>36</c:v>
                </c:pt>
                <c:pt idx="3637">
                  <c:v>32</c:v>
                </c:pt>
                <c:pt idx="3638">
                  <c:v>50</c:v>
                </c:pt>
                <c:pt idx="3639">
                  <c:v>39</c:v>
                </c:pt>
                <c:pt idx="3640">
                  <c:v>17</c:v>
                </c:pt>
                <c:pt idx="3641">
                  <c:v>39</c:v>
                </c:pt>
                <c:pt idx="3642">
                  <c:v>5</c:v>
                </c:pt>
                <c:pt idx="3643">
                  <c:v>47</c:v>
                </c:pt>
                <c:pt idx="3644">
                  <c:v>18</c:v>
                </c:pt>
                <c:pt idx="3645">
                  <c:v>31</c:v>
                </c:pt>
                <c:pt idx="3646">
                  <c:v>39</c:v>
                </c:pt>
                <c:pt idx="3647">
                  <c:v>12</c:v>
                </c:pt>
                <c:pt idx="3648">
                  <c:v>45</c:v>
                </c:pt>
                <c:pt idx="3649">
                  <c:v>33</c:v>
                </c:pt>
                <c:pt idx="3650">
                  <c:v>3</c:v>
                </c:pt>
                <c:pt idx="3651">
                  <c:v>5</c:v>
                </c:pt>
                <c:pt idx="3652">
                  <c:v>23</c:v>
                </c:pt>
                <c:pt idx="3653">
                  <c:v>39</c:v>
                </c:pt>
                <c:pt idx="3654">
                  <c:v>10</c:v>
                </c:pt>
                <c:pt idx="3655">
                  <c:v>4</c:v>
                </c:pt>
                <c:pt idx="3656">
                  <c:v>18</c:v>
                </c:pt>
                <c:pt idx="3657">
                  <c:v>1</c:v>
                </c:pt>
                <c:pt idx="3658">
                  <c:v>18</c:v>
                </c:pt>
                <c:pt idx="3659">
                  <c:v>46</c:v>
                </c:pt>
                <c:pt idx="3660">
                  <c:v>13</c:v>
                </c:pt>
                <c:pt idx="3661">
                  <c:v>5</c:v>
                </c:pt>
                <c:pt idx="3662">
                  <c:v>11</c:v>
                </c:pt>
                <c:pt idx="3663">
                  <c:v>49</c:v>
                </c:pt>
                <c:pt idx="3664">
                  <c:v>1</c:v>
                </c:pt>
                <c:pt idx="3665">
                  <c:v>11</c:v>
                </c:pt>
                <c:pt idx="3666">
                  <c:v>47</c:v>
                </c:pt>
                <c:pt idx="3667">
                  <c:v>20</c:v>
                </c:pt>
                <c:pt idx="3668">
                  <c:v>18</c:v>
                </c:pt>
                <c:pt idx="3669">
                  <c:v>43</c:v>
                </c:pt>
                <c:pt idx="3670">
                  <c:v>4</c:v>
                </c:pt>
                <c:pt idx="3671">
                  <c:v>20</c:v>
                </c:pt>
                <c:pt idx="3672">
                  <c:v>7</c:v>
                </c:pt>
                <c:pt idx="3673">
                  <c:v>31</c:v>
                </c:pt>
                <c:pt idx="3674">
                  <c:v>41</c:v>
                </c:pt>
                <c:pt idx="3675">
                  <c:v>3</c:v>
                </c:pt>
                <c:pt idx="3676">
                  <c:v>16</c:v>
                </c:pt>
                <c:pt idx="3677">
                  <c:v>43</c:v>
                </c:pt>
                <c:pt idx="3678">
                  <c:v>29</c:v>
                </c:pt>
                <c:pt idx="3679">
                  <c:v>5</c:v>
                </c:pt>
                <c:pt idx="3680">
                  <c:v>30</c:v>
                </c:pt>
                <c:pt idx="3681">
                  <c:v>33</c:v>
                </c:pt>
                <c:pt idx="3682">
                  <c:v>46</c:v>
                </c:pt>
                <c:pt idx="3683">
                  <c:v>17</c:v>
                </c:pt>
                <c:pt idx="3684">
                  <c:v>47</c:v>
                </c:pt>
                <c:pt idx="3685">
                  <c:v>17</c:v>
                </c:pt>
                <c:pt idx="3686">
                  <c:v>17</c:v>
                </c:pt>
                <c:pt idx="3687">
                  <c:v>28</c:v>
                </c:pt>
                <c:pt idx="3688">
                  <c:v>8</c:v>
                </c:pt>
                <c:pt idx="3689">
                  <c:v>8</c:v>
                </c:pt>
                <c:pt idx="3690">
                  <c:v>4</c:v>
                </c:pt>
                <c:pt idx="3691">
                  <c:v>24</c:v>
                </c:pt>
                <c:pt idx="3692">
                  <c:v>29</c:v>
                </c:pt>
                <c:pt idx="3693">
                  <c:v>10</c:v>
                </c:pt>
                <c:pt idx="3694">
                  <c:v>11</c:v>
                </c:pt>
                <c:pt idx="3695">
                  <c:v>18</c:v>
                </c:pt>
                <c:pt idx="3696">
                  <c:v>26</c:v>
                </c:pt>
                <c:pt idx="3697">
                  <c:v>39</c:v>
                </c:pt>
                <c:pt idx="3698">
                  <c:v>4</c:v>
                </c:pt>
                <c:pt idx="3699">
                  <c:v>24</c:v>
                </c:pt>
                <c:pt idx="3700">
                  <c:v>2</c:v>
                </c:pt>
                <c:pt idx="3701">
                  <c:v>36</c:v>
                </c:pt>
                <c:pt idx="3702">
                  <c:v>36</c:v>
                </c:pt>
                <c:pt idx="3703">
                  <c:v>23</c:v>
                </c:pt>
                <c:pt idx="3704">
                  <c:v>36</c:v>
                </c:pt>
                <c:pt idx="3705">
                  <c:v>2</c:v>
                </c:pt>
                <c:pt idx="3706">
                  <c:v>17</c:v>
                </c:pt>
                <c:pt idx="3707">
                  <c:v>19</c:v>
                </c:pt>
                <c:pt idx="3708">
                  <c:v>41</c:v>
                </c:pt>
                <c:pt idx="3709">
                  <c:v>27</c:v>
                </c:pt>
                <c:pt idx="3710">
                  <c:v>32</c:v>
                </c:pt>
                <c:pt idx="3711">
                  <c:v>33</c:v>
                </c:pt>
                <c:pt idx="3712">
                  <c:v>24</c:v>
                </c:pt>
                <c:pt idx="3713">
                  <c:v>31</c:v>
                </c:pt>
                <c:pt idx="3714">
                  <c:v>35</c:v>
                </c:pt>
                <c:pt idx="3715">
                  <c:v>2</c:v>
                </c:pt>
                <c:pt idx="3716">
                  <c:v>42</c:v>
                </c:pt>
                <c:pt idx="3717">
                  <c:v>47</c:v>
                </c:pt>
                <c:pt idx="3718">
                  <c:v>44</c:v>
                </c:pt>
                <c:pt idx="3719">
                  <c:v>8</c:v>
                </c:pt>
                <c:pt idx="3720">
                  <c:v>13</c:v>
                </c:pt>
                <c:pt idx="3721">
                  <c:v>10</c:v>
                </c:pt>
                <c:pt idx="3722">
                  <c:v>1</c:v>
                </c:pt>
                <c:pt idx="3723">
                  <c:v>1</c:v>
                </c:pt>
                <c:pt idx="3724">
                  <c:v>18</c:v>
                </c:pt>
                <c:pt idx="3725">
                  <c:v>2</c:v>
                </c:pt>
                <c:pt idx="3726">
                  <c:v>36</c:v>
                </c:pt>
                <c:pt idx="3727">
                  <c:v>17</c:v>
                </c:pt>
                <c:pt idx="3728">
                  <c:v>1</c:v>
                </c:pt>
                <c:pt idx="3729">
                  <c:v>50</c:v>
                </c:pt>
                <c:pt idx="3730">
                  <c:v>3</c:v>
                </c:pt>
                <c:pt idx="3731">
                  <c:v>45</c:v>
                </c:pt>
                <c:pt idx="3732">
                  <c:v>28</c:v>
                </c:pt>
                <c:pt idx="3733">
                  <c:v>6</c:v>
                </c:pt>
                <c:pt idx="3734">
                  <c:v>33</c:v>
                </c:pt>
                <c:pt idx="3735">
                  <c:v>29</c:v>
                </c:pt>
                <c:pt idx="3736">
                  <c:v>2</c:v>
                </c:pt>
                <c:pt idx="3737">
                  <c:v>43</c:v>
                </c:pt>
                <c:pt idx="3738">
                  <c:v>48</c:v>
                </c:pt>
                <c:pt idx="3739">
                  <c:v>43</c:v>
                </c:pt>
                <c:pt idx="3740">
                  <c:v>26</c:v>
                </c:pt>
                <c:pt idx="3741">
                  <c:v>26</c:v>
                </c:pt>
                <c:pt idx="3742">
                  <c:v>50</c:v>
                </c:pt>
                <c:pt idx="3743">
                  <c:v>36</c:v>
                </c:pt>
                <c:pt idx="3744">
                  <c:v>26</c:v>
                </c:pt>
                <c:pt idx="3745">
                  <c:v>2</c:v>
                </c:pt>
                <c:pt idx="3746">
                  <c:v>49</c:v>
                </c:pt>
                <c:pt idx="3747">
                  <c:v>32</c:v>
                </c:pt>
                <c:pt idx="3748">
                  <c:v>3</c:v>
                </c:pt>
                <c:pt idx="3749">
                  <c:v>38</c:v>
                </c:pt>
                <c:pt idx="3750">
                  <c:v>5</c:v>
                </c:pt>
                <c:pt idx="3751">
                  <c:v>8</c:v>
                </c:pt>
                <c:pt idx="3752">
                  <c:v>43</c:v>
                </c:pt>
                <c:pt idx="3753">
                  <c:v>22</c:v>
                </c:pt>
                <c:pt idx="3754">
                  <c:v>10</c:v>
                </c:pt>
                <c:pt idx="3755">
                  <c:v>26</c:v>
                </c:pt>
                <c:pt idx="3756">
                  <c:v>42</c:v>
                </c:pt>
                <c:pt idx="3757">
                  <c:v>33</c:v>
                </c:pt>
                <c:pt idx="3758">
                  <c:v>23</c:v>
                </c:pt>
                <c:pt idx="3759">
                  <c:v>30</c:v>
                </c:pt>
                <c:pt idx="3760">
                  <c:v>36</c:v>
                </c:pt>
                <c:pt idx="3761">
                  <c:v>3</c:v>
                </c:pt>
                <c:pt idx="3762">
                  <c:v>13</c:v>
                </c:pt>
                <c:pt idx="3763">
                  <c:v>38</c:v>
                </c:pt>
                <c:pt idx="3764">
                  <c:v>19</c:v>
                </c:pt>
                <c:pt idx="3765">
                  <c:v>14</c:v>
                </c:pt>
                <c:pt idx="3766">
                  <c:v>43</c:v>
                </c:pt>
                <c:pt idx="3767">
                  <c:v>10</c:v>
                </c:pt>
                <c:pt idx="3768">
                  <c:v>34</c:v>
                </c:pt>
                <c:pt idx="3769">
                  <c:v>31</c:v>
                </c:pt>
                <c:pt idx="3770">
                  <c:v>34</c:v>
                </c:pt>
                <c:pt idx="3771">
                  <c:v>28</c:v>
                </c:pt>
                <c:pt idx="3772">
                  <c:v>35</c:v>
                </c:pt>
                <c:pt idx="3773">
                  <c:v>41</c:v>
                </c:pt>
                <c:pt idx="3774">
                  <c:v>48</c:v>
                </c:pt>
                <c:pt idx="3775">
                  <c:v>45</c:v>
                </c:pt>
                <c:pt idx="3776">
                  <c:v>10</c:v>
                </c:pt>
                <c:pt idx="3777">
                  <c:v>9</c:v>
                </c:pt>
                <c:pt idx="3778">
                  <c:v>30</c:v>
                </c:pt>
                <c:pt idx="3779">
                  <c:v>45</c:v>
                </c:pt>
                <c:pt idx="3780">
                  <c:v>41</c:v>
                </c:pt>
                <c:pt idx="3781">
                  <c:v>40</c:v>
                </c:pt>
                <c:pt idx="3782">
                  <c:v>42</c:v>
                </c:pt>
                <c:pt idx="3783">
                  <c:v>17</c:v>
                </c:pt>
                <c:pt idx="3784">
                  <c:v>4</c:v>
                </c:pt>
                <c:pt idx="3785">
                  <c:v>6</c:v>
                </c:pt>
                <c:pt idx="3786">
                  <c:v>22</c:v>
                </c:pt>
                <c:pt idx="3787">
                  <c:v>46</c:v>
                </c:pt>
                <c:pt idx="3788">
                  <c:v>27</c:v>
                </c:pt>
                <c:pt idx="3789">
                  <c:v>18</c:v>
                </c:pt>
                <c:pt idx="3790">
                  <c:v>31</c:v>
                </c:pt>
                <c:pt idx="3791">
                  <c:v>1</c:v>
                </c:pt>
                <c:pt idx="3792">
                  <c:v>2</c:v>
                </c:pt>
                <c:pt idx="3793">
                  <c:v>46</c:v>
                </c:pt>
                <c:pt idx="3794">
                  <c:v>27</c:v>
                </c:pt>
                <c:pt idx="3795">
                  <c:v>3</c:v>
                </c:pt>
                <c:pt idx="3796">
                  <c:v>47</c:v>
                </c:pt>
                <c:pt idx="3797">
                  <c:v>20</c:v>
                </c:pt>
                <c:pt idx="3798">
                  <c:v>23</c:v>
                </c:pt>
                <c:pt idx="3799">
                  <c:v>13</c:v>
                </c:pt>
                <c:pt idx="3800">
                  <c:v>12</c:v>
                </c:pt>
                <c:pt idx="3801">
                  <c:v>36</c:v>
                </c:pt>
                <c:pt idx="3802">
                  <c:v>1</c:v>
                </c:pt>
                <c:pt idx="3803">
                  <c:v>14</c:v>
                </c:pt>
                <c:pt idx="3804">
                  <c:v>45</c:v>
                </c:pt>
                <c:pt idx="3805">
                  <c:v>31</c:v>
                </c:pt>
                <c:pt idx="3806">
                  <c:v>41</c:v>
                </c:pt>
                <c:pt idx="3807">
                  <c:v>36</c:v>
                </c:pt>
                <c:pt idx="3808">
                  <c:v>6</c:v>
                </c:pt>
                <c:pt idx="3809">
                  <c:v>28</c:v>
                </c:pt>
                <c:pt idx="3810">
                  <c:v>29</c:v>
                </c:pt>
                <c:pt idx="3811">
                  <c:v>14</c:v>
                </c:pt>
                <c:pt idx="3812">
                  <c:v>7</c:v>
                </c:pt>
                <c:pt idx="3813">
                  <c:v>31</c:v>
                </c:pt>
                <c:pt idx="3814">
                  <c:v>26</c:v>
                </c:pt>
                <c:pt idx="3815">
                  <c:v>12</c:v>
                </c:pt>
                <c:pt idx="3816">
                  <c:v>45</c:v>
                </c:pt>
                <c:pt idx="3817">
                  <c:v>40</c:v>
                </c:pt>
                <c:pt idx="3818">
                  <c:v>42</c:v>
                </c:pt>
                <c:pt idx="3819">
                  <c:v>45</c:v>
                </c:pt>
                <c:pt idx="3820">
                  <c:v>34</c:v>
                </c:pt>
                <c:pt idx="3821">
                  <c:v>34</c:v>
                </c:pt>
                <c:pt idx="3822">
                  <c:v>17</c:v>
                </c:pt>
                <c:pt idx="3823">
                  <c:v>27</c:v>
                </c:pt>
                <c:pt idx="3824">
                  <c:v>31</c:v>
                </c:pt>
                <c:pt idx="3825">
                  <c:v>47</c:v>
                </c:pt>
                <c:pt idx="3826">
                  <c:v>25</c:v>
                </c:pt>
                <c:pt idx="3827">
                  <c:v>47</c:v>
                </c:pt>
                <c:pt idx="3828">
                  <c:v>8</c:v>
                </c:pt>
                <c:pt idx="3829">
                  <c:v>32</c:v>
                </c:pt>
                <c:pt idx="3830">
                  <c:v>33</c:v>
                </c:pt>
                <c:pt idx="3831">
                  <c:v>16</c:v>
                </c:pt>
                <c:pt idx="3832">
                  <c:v>27</c:v>
                </c:pt>
                <c:pt idx="3833">
                  <c:v>17</c:v>
                </c:pt>
                <c:pt idx="3834">
                  <c:v>17</c:v>
                </c:pt>
                <c:pt idx="3835">
                  <c:v>28</c:v>
                </c:pt>
                <c:pt idx="3836">
                  <c:v>38</c:v>
                </c:pt>
                <c:pt idx="3837">
                  <c:v>33</c:v>
                </c:pt>
                <c:pt idx="3838">
                  <c:v>24</c:v>
                </c:pt>
                <c:pt idx="3839">
                  <c:v>14</c:v>
                </c:pt>
                <c:pt idx="3840">
                  <c:v>5</c:v>
                </c:pt>
                <c:pt idx="3841">
                  <c:v>8</c:v>
                </c:pt>
                <c:pt idx="3842">
                  <c:v>42</c:v>
                </c:pt>
                <c:pt idx="3843">
                  <c:v>48</c:v>
                </c:pt>
                <c:pt idx="3844">
                  <c:v>40</c:v>
                </c:pt>
                <c:pt idx="3845">
                  <c:v>46</c:v>
                </c:pt>
                <c:pt idx="3846">
                  <c:v>40</c:v>
                </c:pt>
                <c:pt idx="3847">
                  <c:v>31</c:v>
                </c:pt>
                <c:pt idx="3848">
                  <c:v>39</c:v>
                </c:pt>
                <c:pt idx="3849">
                  <c:v>36</c:v>
                </c:pt>
                <c:pt idx="3850">
                  <c:v>25</c:v>
                </c:pt>
                <c:pt idx="3851">
                  <c:v>24</c:v>
                </c:pt>
                <c:pt idx="3852">
                  <c:v>19</c:v>
                </c:pt>
                <c:pt idx="3853">
                  <c:v>49</c:v>
                </c:pt>
                <c:pt idx="3854">
                  <c:v>4</c:v>
                </c:pt>
                <c:pt idx="3855">
                  <c:v>36</c:v>
                </c:pt>
                <c:pt idx="3856">
                  <c:v>8</c:v>
                </c:pt>
                <c:pt idx="3857">
                  <c:v>29</c:v>
                </c:pt>
                <c:pt idx="3858">
                  <c:v>26</c:v>
                </c:pt>
                <c:pt idx="3859">
                  <c:v>47</c:v>
                </c:pt>
                <c:pt idx="3860">
                  <c:v>44</c:v>
                </c:pt>
                <c:pt idx="3861">
                  <c:v>49</c:v>
                </c:pt>
                <c:pt idx="3862">
                  <c:v>9</c:v>
                </c:pt>
                <c:pt idx="3863">
                  <c:v>28</c:v>
                </c:pt>
                <c:pt idx="3864">
                  <c:v>1</c:v>
                </c:pt>
                <c:pt idx="3865">
                  <c:v>28</c:v>
                </c:pt>
                <c:pt idx="3866">
                  <c:v>33</c:v>
                </c:pt>
                <c:pt idx="3867">
                  <c:v>28</c:v>
                </c:pt>
                <c:pt idx="3868">
                  <c:v>9</c:v>
                </c:pt>
                <c:pt idx="3869">
                  <c:v>28</c:v>
                </c:pt>
                <c:pt idx="3870">
                  <c:v>19</c:v>
                </c:pt>
                <c:pt idx="3871">
                  <c:v>20</c:v>
                </c:pt>
                <c:pt idx="3872">
                  <c:v>3</c:v>
                </c:pt>
                <c:pt idx="3873">
                  <c:v>22</c:v>
                </c:pt>
                <c:pt idx="3874">
                  <c:v>33</c:v>
                </c:pt>
                <c:pt idx="3875">
                  <c:v>21</c:v>
                </c:pt>
                <c:pt idx="3876">
                  <c:v>7</c:v>
                </c:pt>
                <c:pt idx="3877">
                  <c:v>46</c:v>
                </c:pt>
                <c:pt idx="3878">
                  <c:v>24</c:v>
                </c:pt>
                <c:pt idx="3879">
                  <c:v>6</c:v>
                </c:pt>
                <c:pt idx="3880">
                  <c:v>40</c:v>
                </c:pt>
                <c:pt idx="3881">
                  <c:v>17</c:v>
                </c:pt>
                <c:pt idx="3882">
                  <c:v>24</c:v>
                </c:pt>
                <c:pt idx="3883">
                  <c:v>22</c:v>
                </c:pt>
                <c:pt idx="3884">
                  <c:v>3</c:v>
                </c:pt>
                <c:pt idx="3885">
                  <c:v>39</c:v>
                </c:pt>
                <c:pt idx="3886">
                  <c:v>40</c:v>
                </c:pt>
                <c:pt idx="3887">
                  <c:v>1</c:v>
                </c:pt>
                <c:pt idx="3888">
                  <c:v>14</c:v>
                </c:pt>
                <c:pt idx="3889">
                  <c:v>49</c:v>
                </c:pt>
                <c:pt idx="3890">
                  <c:v>33</c:v>
                </c:pt>
                <c:pt idx="3891">
                  <c:v>6</c:v>
                </c:pt>
                <c:pt idx="3892">
                  <c:v>5</c:v>
                </c:pt>
                <c:pt idx="3893">
                  <c:v>29</c:v>
                </c:pt>
                <c:pt idx="3894">
                  <c:v>44</c:v>
                </c:pt>
                <c:pt idx="3895">
                  <c:v>32</c:v>
                </c:pt>
                <c:pt idx="3896">
                  <c:v>41</c:v>
                </c:pt>
                <c:pt idx="3897">
                  <c:v>24</c:v>
                </c:pt>
                <c:pt idx="3898">
                  <c:v>24</c:v>
                </c:pt>
                <c:pt idx="3899">
                  <c:v>33</c:v>
                </c:pt>
              </c:numCache>
            </c:numRef>
          </c:val>
          <c:smooth val="0"/>
          <c:extLst>
            <c:ext xmlns:c16="http://schemas.microsoft.com/office/drawing/2014/chart" uri="{C3380CC4-5D6E-409C-BE32-E72D297353CC}">
              <c16:uniqueId val="{00000000-D25C-B840-BF03-0A0DBE4F0156}"/>
            </c:ext>
          </c:extLst>
        </c:ser>
        <c:dLbls>
          <c:showLegendKey val="0"/>
          <c:showVal val="0"/>
          <c:showCatName val="0"/>
          <c:showSerName val="0"/>
          <c:showPercent val="0"/>
          <c:showBubbleSize val="0"/>
        </c:dLbls>
        <c:smooth val="0"/>
        <c:axId val="452226656"/>
        <c:axId val="452315248"/>
      </c:lineChart>
      <c:catAx>
        <c:axId val="45222665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Customer ID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52315248"/>
        <c:crosses val="autoZero"/>
        <c:auto val="1"/>
        <c:lblAlgn val="ctr"/>
        <c:lblOffset val="100"/>
        <c:noMultiLvlLbl val="0"/>
      </c:catAx>
      <c:valAx>
        <c:axId val="4523152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Previous Purchases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5222665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[INFO 5550 .xlsx]Suggestion4!PivotTable4</c:name>
    <c:fmtId val="3"/>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'Purchase Amount (USD)' by 'Gender'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Suggestion4!$D$4</c:f>
              <c:strCache>
                <c:ptCount val="1"/>
                <c:pt idx="0">
                  <c:v>Total</c:v>
                </c:pt>
              </c:strCache>
            </c:strRef>
          </c:tx>
          <c:spPr>
            <a:solidFill>
              <a:schemeClr val="accent1"/>
            </a:solidFill>
            <a:ln>
              <a:noFill/>
            </a:ln>
            <a:effectLst/>
          </c:spPr>
          <c:invertIfNegative val="0"/>
          <c:cat>
            <c:strRef>
              <c:f>Suggestion4!$C$5:$C$7</c:f>
              <c:strCache>
                <c:ptCount val="2"/>
                <c:pt idx="0">
                  <c:v>Male</c:v>
                </c:pt>
                <c:pt idx="1">
                  <c:v>Female</c:v>
                </c:pt>
              </c:strCache>
            </c:strRef>
          </c:cat>
          <c:val>
            <c:numRef>
              <c:f>Suggestion4!$D$5:$D$7</c:f>
              <c:numCache>
                <c:formatCode>General</c:formatCode>
                <c:ptCount val="2"/>
                <c:pt idx="0">
                  <c:v>157890</c:v>
                </c:pt>
                <c:pt idx="1">
                  <c:v>75191</c:v>
                </c:pt>
              </c:numCache>
            </c:numRef>
          </c:val>
          <c:extLst>
            <c:ext xmlns:c16="http://schemas.microsoft.com/office/drawing/2014/chart" uri="{C3380CC4-5D6E-409C-BE32-E72D297353CC}">
              <c16:uniqueId val="{00000000-53FA-C242-A4AF-21381181AF2F}"/>
            </c:ext>
          </c:extLst>
        </c:ser>
        <c:dLbls>
          <c:showLegendKey val="0"/>
          <c:showVal val="0"/>
          <c:showCatName val="0"/>
          <c:showSerName val="0"/>
          <c:showPercent val="0"/>
          <c:showBubbleSize val="0"/>
        </c:dLbls>
        <c:gapWidth val="33"/>
        <c:overlap val="-30"/>
        <c:axId val="345237312"/>
        <c:axId val="345239040"/>
      </c:barChart>
      <c:catAx>
        <c:axId val="345237312"/>
        <c:scaling>
          <c:orientation val="maxMin"/>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Gender</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45239040"/>
        <c:crosses val="autoZero"/>
        <c:auto val="1"/>
        <c:lblAlgn val="ctr"/>
        <c:lblOffset val="100"/>
        <c:noMultiLvlLbl val="0"/>
      </c:catAx>
      <c:valAx>
        <c:axId val="34523904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Purchase Amount (USD)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45237312"/>
        <c:crosses val="max"/>
        <c:crossBetween val="between"/>
        <c:dispUnits>
          <c:builtInUnit val="thousands"/>
          <c:dispUnitsLbl>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[INFO 5550 .xlsx]Suggestion5!PivotTable5</c:name>
    <c:fmtId val="3"/>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'Previous Purchases' by 'Gender'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Suggestion5!$D$4</c:f>
              <c:strCache>
                <c:ptCount val="1"/>
                <c:pt idx="0">
                  <c:v>Total</c:v>
                </c:pt>
              </c:strCache>
            </c:strRef>
          </c:tx>
          <c:spPr>
            <a:solidFill>
              <a:schemeClr val="accent1"/>
            </a:solidFill>
            <a:ln>
              <a:noFill/>
            </a:ln>
            <a:effectLst/>
          </c:spPr>
          <c:invertIfNegative val="0"/>
          <c:cat>
            <c:strRef>
              <c:f>Suggestion5!$C$5:$C$7</c:f>
              <c:strCache>
                <c:ptCount val="2"/>
                <c:pt idx="0">
                  <c:v>Male</c:v>
                </c:pt>
                <c:pt idx="1">
                  <c:v>Female</c:v>
                </c:pt>
              </c:strCache>
            </c:strRef>
          </c:cat>
          <c:val>
            <c:numRef>
              <c:f>Suggestion5!$D$5:$D$7</c:f>
              <c:numCache>
                <c:formatCode>General</c:formatCode>
                <c:ptCount val="2"/>
                <c:pt idx="0">
                  <c:v>68175</c:v>
                </c:pt>
                <c:pt idx="1">
                  <c:v>30696</c:v>
                </c:pt>
              </c:numCache>
            </c:numRef>
          </c:val>
          <c:extLst>
            <c:ext xmlns:c16="http://schemas.microsoft.com/office/drawing/2014/chart" uri="{C3380CC4-5D6E-409C-BE32-E72D297353CC}">
              <c16:uniqueId val="{00000000-121E-AB41-8123-1F1FEDB530A2}"/>
            </c:ext>
          </c:extLst>
        </c:ser>
        <c:dLbls>
          <c:showLegendKey val="0"/>
          <c:showVal val="0"/>
          <c:showCatName val="0"/>
          <c:showSerName val="0"/>
          <c:showPercent val="0"/>
          <c:showBubbleSize val="0"/>
        </c:dLbls>
        <c:gapWidth val="33"/>
        <c:overlap val="-30"/>
        <c:axId val="345436032"/>
        <c:axId val="438732688"/>
      </c:barChart>
      <c:catAx>
        <c:axId val="345436032"/>
        <c:scaling>
          <c:orientation val="maxMin"/>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Gender</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8732688"/>
        <c:crosses val="autoZero"/>
        <c:auto val="1"/>
        <c:lblAlgn val="ctr"/>
        <c:lblOffset val="100"/>
        <c:noMultiLvlLbl val="0"/>
      </c:catAx>
      <c:valAx>
        <c:axId val="43873268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Previous Purchases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45436032"/>
        <c:crosses val="max"/>
        <c:crossBetween val="between"/>
        <c:dispUnits>
          <c:builtInUnit val="thousands"/>
          <c:dispUnitsLbl>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912629" y="1371600"/>
            <a:ext cx="5935540" cy="2696866"/>
          </a:xfrm>
        </p:spPr>
        <p:txBody>
          <a:bodyPr anchor="t">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912629" y="4584879"/>
            <a:ext cx="593554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F07CD3FD-BE54-4400-942B-C6C15AA73DFD}" type="datetimeFigureOut">
              <a:rPr lang="en-US" smtClean="0"/>
              <a:t>3/23/2024</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368100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F07CD3FD-BE54-4400-942B-C6C15AA73DFD}" type="datetimeFigureOut">
              <a:rPr lang="en-US" smtClean="0"/>
              <a:t>3/23/2024</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2367285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198077" y="1401097"/>
            <a:ext cx="2155722" cy="477586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838200" y="1401097"/>
            <a:ext cx="8232058" cy="477586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F07CD3FD-BE54-4400-942B-C6C15AA73DFD}" type="datetimeFigureOut">
              <a:rPr lang="en-US" smtClean="0"/>
              <a:t>3/23/2024</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2607349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F07CD3FD-BE54-4400-942B-C6C15AA73DFD}" type="datetimeFigureOut">
              <a:rPr lang="en-US" smtClean="0"/>
              <a:t>3/23/2024</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2571650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912629" y="1709738"/>
            <a:ext cx="9214884" cy="3159974"/>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912628" y="5018567"/>
            <a:ext cx="7907079" cy="1073889"/>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07CD3FD-BE54-4400-942B-C6C15AA73DFD}" type="datetimeFigureOut">
              <a:rPr lang="en-US" smtClean="0"/>
              <a:t>3/23/2024</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2498917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914400" y="2849526"/>
            <a:ext cx="5105400" cy="32104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172200" y="2849526"/>
            <a:ext cx="5105400" cy="3210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F07CD3FD-BE54-4400-942B-C6C15AA73DFD}" type="datetimeFigureOut">
              <a:rPr lang="en-US" smtClean="0"/>
              <a:t>3/23/2024</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625955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912628" y="1371599"/>
            <a:ext cx="10442760"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912628" y="2311353"/>
            <a:ext cx="5084947"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912628" y="3006725"/>
            <a:ext cx="5084947" cy="3182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172200" y="2311353"/>
            <a:ext cx="5183188"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172200" y="3006725"/>
            <a:ext cx="5183188" cy="3182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F07CD3FD-BE54-4400-942B-C6C15AA73DFD}" type="datetimeFigureOut">
              <a:rPr lang="en-US" smtClean="0"/>
              <a:t>3/23/2024</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1235443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F07CD3FD-BE54-4400-942B-C6C15AA73DFD}" type="datetimeFigureOut">
              <a:rPr lang="en-US" smtClean="0"/>
              <a:t>3/23/2024</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2519162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F07CD3FD-BE54-4400-942B-C6C15AA73DFD}" type="datetimeFigureOut">
              <a:rPr lang="en-US" smtClean="0"/>
              <a:t>3/23/2024</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1282766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912628" y="1463038"/>
            <a:ext cx="3859397" cy="1471548"/>
          </a:xfrm>
        </p:spPr>
        <p:txBody>
          <a:bodyPr anchor="t"/>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5183188" y="987425"/>
            <a:ext cx="6172200"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F07CD3FD-BE54-4400-942B-C6C15AA73DFD}" type="datetimeFigureOut">
              <a:rPr lang="en-US" smtClean="0"/>
              <a:t>3/23/2024</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269472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912628" y="1463038"/>
            <a:ext cx="3859397" cy="1471548"/>
          </a:xfrm>
        </p:spPr>
        <p:txBody>
          <a:bodyPr anchor="t"/>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F07CD3FD-BE54-4400-942B-C6C15AA73DFD}" type="datetimeFigureOut">
              <a:rPr lang="en-US" smtClean="0"/>
              <a:t>3/23/2024</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18097967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914400" y="1371601"/>
            <a:ext cx="10363200" cy="118757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914399" y="2559171"/>
            <a:ext cx="10363200" cy="338265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912628"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F07CD3FD-BE54-4400-942B-C6C15AA73DFD}" type="datetimeFigureOut">
              <a:rPr lang="en-US" smtClean="0"/>
              <a:t>3/23/2024</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A4C0CD32-A6C8-4BA5-B3DF-D8325E32CAA4}" type="slidenum">
              <a:rPr lang="en-US" smtClean="0"/>
              <a:t>‹#›</a:t>
            </a:fld>
            <a:endParaRPr lang="en-US"/>
          </a:p>
        </p:txBody>
      </p:sp>
      <p:cxnSp>
        <p:nvCxnSpPr>
          <p:cNvPr id="7" name="Straight Connector 6">
            <a:extLst>
              <a:ext uri="{FF2B5EF4-FFF2-40B4-BE49-F238E27FC236}">
                <a16:creationId xmlns:a16="http://schemas.microsoft.com/office/drawing/2014/main" id="{F209B62C-3402-4623-9A7C-AA048B56F8C3}"/>
              </a:ext>
            </a:extLst>
          </p:cNvPr>
          <p:cNvCxnSpPr>
            <a:cxnSpLocks/>
          </p:cNvCxnSpPr>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305637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5" r:id="rId6"/>
    <p:sldLayoutId id="2147483680" r:id="rId7"/>
    <p:sldLayoutId id="2147483681" r:id="rId8"/>
    <p:sldLayoutId id="2147483682" r:id="rId9"/>
    <p:sldLayoutId id="2147483684" r:id="rId10"/>
    <p:sldLayoutId id="2147483683" r:id="rId11"/>
  </p:sldLayoutIdLst>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lourful liquid art">
            <a:extLst>
              <a:ext uri="{FF2B5EF4-FFF2-40B4-BE49-F238E27FC236}">
                <a16:creationId xmlns:a16="http://schemas.microsoft.com/office/drawing/2014/main" id="{537340DC-A1DA-5AA1-0B9C-B5B2042A80C5}"/>
              </a:ext>
            </a:extLst>
          </p:cNvPr>
          <p:cNvPicPr>
            <a:picLocks noChangeAspect="1"/>
          </p:cNvPicPr>
          <p:nvPr/>
        </p:nvPicPr>
        <p:blipFill rotWithShape="1">
          <a:blip r:embed="rId2"/>
          <a:srcRect t="10153" b="9490"/>
          <a:stretch/>
        </p:blipFill>
        <p:spPr>
          <a:xfrm>
            <a:off x="0" y="0"/>
            <a:ext cx="12192000" cy="6857990"/>
          </a:xfrm>
          <a:prstGeom prst="rect">
            <a:avLst/>
          </a:prstGeom>
        </p:spPr>
      </p:pic>
      <p:sp useBgFill="1">
        <p:nvSpPr>
          <p:cNvPr id="11" name="Rectangle 10">
            <a:extLst>
              <a:ext uri="{FF2B5EF4-FFF2-40B4-BE49-F238E27FC236}">
                <a16:creationId xmlns:a16="http://schemas.microsoft.com/office/drawing/2014/main" id="{D30DD7D3-2712-4491-B2C2-5FC23330C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7051" y="1066800"/>
            <a:ext cx="5699422" cy="47244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FFD0734C-004D-4938-8EA0-2C3867A11A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60419" y="5780876"/>
            <a:ext cx="5702585"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47F03EE-637E-D198-A433-8AD4D900D601}"/>
              </a:ext>
            </a:extLst>
          </p:cNvPr>
          <p:cNvSpPr>
            <a:spLocks noGrp="1"/>
          </p:cNvSpPr>
          <p:nvPr>
            <p:ph type="ctrTitle"/>
          </p:nvPr>
        </p:nvSpPr>
        <p:spPr>
          <a:xfrm>
            <a:off x="1736256" y="1562101"/>
            <a:ext cx="4925802" cy="2738530"/>
          </a:xfrm>
        </p:spPr>
        <p:txBody>
          <a:bodyPr anchor="t">
            <a:normAutofit/>
          </a:bodyPr>
          <a:lstStyle/>
          <a:p>
            <a:r>
              <a:rPr lang="en-US" dirty="0"/>
              <a:t>INFO 5550 Data Mining Project</a:t>
            </a:r>
          </a:p>
        </p:txBody>
      </p:sp>
      <p:sp>
        <p:nvSpPr>
          <p:cNvPr id="3" name="Subtitle 2">
            <a:extLst>
              <a:ext uri="{FF2B5EF4-FFF2-40B4-BE49-F238E27FC236}">
                <a16:creationId xmlns:a16="http://schemas.microsoft.com/office/drawing/2014/main" id="{4E2C1884-3177-529F-2B94-1FEF9440B07C}"/>
              </a:ext>
            </a:extLst>
          </p:cNvPr>
          <p:cNvSpPr>
            <a:spLocks noGrp="1"/>
          </p:cNvSpPr>
          <p:nvPr>
            <p:ph type="subTitle" idx="1"/>
          </p:nvPr>
        </p:nvSpPr>
        <p:spPr>
          <a:xfrm>
            <a:off x="1208403" y="4313716"/>
            <a:ext cx="4358208" cy="933760"/>
          </a:xfrm>
        </p:spPr>
        <p:txBody>
          <a:bodyPr>
            <a:normAutofit/>
          </a:bodyPr>
          <a:lstStyle/>
          <a:p>
            <a:r>
              <a:rPr lang="en-US" dirty="0"/>
              <a:t>Submitted By:</a:t>
            </a:r>
          </a:p>
          <a:p>
            <a:endParaRPr lang="en-US" dirty="0"/>
          </a:p>
        </p:txBody>
      </p:sp>
      <p:sp>
        <p:nvSpPr>
          <p:cNvPr id="5" name="TextBox 4">
            <a:extLst>
              <a:ext uri="{FF2B5EF4-FFF2-40B4-BE49-F238E27FC236}">
                <a16:creationId xmlns:a16="http://schemas.microsoft.com/office/drawing/2014/main" id="{CE8BBB53-1DD6-AA82-F4B3-9B039711A332}"/>
              </a:ext>
            </a:extLst>
          </p:cNvPr>
          <p:cNvSpPr txBox="1"/>
          <p:nvPr/>
        </p:nvSpPr>
        <p:spPr>
          <a:xfrm>
            <a:off x="3487659" y="4411264"/>
            <a:ext cx="3136003" cy="369332"/>
          </a:xfrm>
          <a:prstGeom prst="rect">
            <a:avLst/>
          </a:prstGeom>
          <a:noFill/>
        </p:spPr>
        <p:txBody>
          <a:bodyPr wrap="square" rtlCol="0">
            <a:spAutoFit/>
          </a:bodyPr>
          <a:lstStyle/>
          <a:p>
            <a:r>
              <a:rPr lang="en-US" b="1" dirty="0"/>
              <a:t>Shubham Gandam	</a:t>
            </a:r>
          </a:p>
        </p:txBody>
      </p:sp>
    </p:spTree>
    <p:extLst>
      <p:ext uri="{BB962C8B-B14F-4D97-AF65-F5344CB8AC3E}">
        <p14:creationId xmlns:p14="http://schemas.microsoft.com/office/powerpoint/2010/main" val="606098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lourful liquid art">
            <a:extLst>
              <a:ext uri="{FF2B5EF4-FFF2-40B4-BE49-F238E27FC236}">
                <a16:creationId xmlns:a16="http://schemas.microsoft.com/office/drawing/2014/main" id="{537340DC-A1DA-5AA1-0B9C-B5B2042A80C5}"/>
              </a:ext>
            </a:extLst>
          </p:cNvPr>
          <p:cNvPicPr>
            <a:picLocks noChangeAspect="1"/>
          </p:cNvPicPr>
          <p:nvPr/>
        </p:nvPicPr>
        <p:blipFill rotWithShape="1">
          <a:blip r:embed="rId2"/>
          <a:srcRect t="10153" b="9490"/>
          <a:stretch/>
        </p:blipFill>
        <p:spPr>
          <a:xfrm>
            <a:off x="0" y="0"/>
            <a:ext cx="12192000" cy="6857990"/>
          </a:xfrm>
          <a:prstGeom prst="rect">
            <a:avLst/>
          </a:prstGeom>
        </p:spPr>
      </p:pic>
      <p:sp>
        <p:nvSpPr>
          <p:cNvPr id="2" name="Title 1">
            <a:extLst>
              <a:ext uri="{FF2B5EF4-FFF2-40B4-BE49-F238E27FC236}">
                <a16:creationId xmlns:a16="http://schemas.microsoft.com/office/drawing/2014/main" id="{747F03EE-637E-D198-A433-8AD4D900D601}"/>
              </a:ext>
            </a:extLst>
          </p:cNvPr>
          <p:cNvSpPr>
            <a:spLocks noGrp="1"/>
          </p:cNvSpPr>
          <p:nvPr>
            <p:ph type="ctrTitle"/>
          </p:nvPr>
        </p:nvSpPr>
        <p:spPr>
          <a:xfrm>
            <a:off x="1736256" y="1562101"/>
            <a:ext cx="4925802" cy="2738530"/>
          </a:xfrm>
        </p:spPr>
        <p:txBody>
          <a:bodyPr anchor="t">
            <a:normAutofit/>
          </a:bodyPr>
          <a:lstStyle/>
          <a:p>
            <a:r>
              <a:rPr lang="en-US" dirty="0"/>
              <a:t>POWER BI WORK</a:t>
            </a:r>
          </a:p>
        </p:txBody>
      </p:sp>
    </p:spTree>
    <p:extLst>
      <p:ext uri="{BB962C8B-B14F-4D97-AF65-F5344CB8AC3E}">
        <p14:creationId xmlns:p14="http://schemas.microsoft.com/office/powerpoint/2010/main" val="1010242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80C30-292F-F5E2-775C-58D3E8F417BB}"/>
              </a:ext>
            </a:extLst>
          </p:cNvPr>
          <p:cNvSpPr>
            <a:spLocks noGrp="1"/>
          </p:cNvSpPr>
          <p:nvPr>
            <p:ph type="title"/>
          </p:nvPr>
        </p:nvSpPr>
        <p:spPr/>
        <p:txBody>
          <a:bodyPr/>
          <a:lstStyle/>
          <a:p>
            <a:r>
              <a:rPr lang="en-US" dirty="0"/>
              <a:t>Heat Map</a:t>
            </a:r>
          </a:p>
        </p:txBody>
      </p:sp>
      <p:pic>
        <p:nvPicPr>
          <p:cNvPr id="4" name="Content Placeholder 3">
            <a:extLst>
              <a:ext uri="{FF2B5EF4-FFF2-40B4-BE49-F238E27FC236}">
                <a16:creationId xmlns:a16="http://schemas.microsoft.com/office/drawing/2014/main" id="{5B055E64-8A95-1BED-4B48-2C12F06AE3EB}"/>
              </a:ext>
            </a:extLst>
          </p:cNvPr>
          <p:cNvPicPr>
            <a:picLocks noGrp="1" noChangeAspect="1"/>
          </p:cNvPicPr>
          <p:nvPr>
            <p:ph idx="1"/>
          </p:nvPr>
        </p:nvPicPr>
        <p:blipFill rotWithShape="1">
          <a:blip r:embed="rId2"/>
          <a:srcRect t="11263"/>
          <a:stretch/>
        </p:blipFill>
        <p:spPr>
          <a:xfrm>
            <a:off x="758599" y="2391449"/>
            <a:ext cx="9242652" cy="3814762"/>
          </a:xfrm>
          <a:prstGeom prst="rect">
            <a:avLst/>
          </a:prstGeom>
        </p:spPr>
      </p:pic>
    </p:spTree>
    <p:extLst>
      <p:ext uri="{BB962C8B-B14F-4D97-AF65-F5344CB8AC3E}">
        <p14:creationId xmlns:p14="http://schemas.microsoft.com/office/powerpoint/2010/main" val="1733279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25280-B1AB-7217-8FEB-3C1BFEE7AF7F}"/>
              </a:ext>
            </a:extLst>
          </p:cNvPr>
          <p:cNvSpPr>
            <a:spLocks noGrp="1"/>
          </p:cNvSpPr>
          <p:nvPr>
            <p:ph type="title"/>
          </p:nvPr>
        </p:nvSpPr>
        <p:spPr/>
        <p:txBody>
          <a:bodyPr/>
          <a:lstStyle/>
          <a:p>
            <a:r>
              <a:rPr lang="en-US" dirty="0"/>
              <a:t>Map Visual </a:t>
            </a:r>
          </a:p>
        </p:txBody>
      </p:sp>
      <p:pic>
        <p:nvPicPr>
          <p:cNvPr id="5" name="Content Placeholder 4" descr="A screenshot of a computer&#10;&#10;Description automatically generated">
            <a:extLst>
              <a:ext uri="{FF2B5EF4-FFF2-40B4-BE49-F238E27FC236}">
                <a16:creationId xmlns:a16="http://schemas.microsoft.com/office/drawing/2014/main" id="{4330E5CC-5D52-5D8F-B753-73017ABD2514}"/>
              </a:ext>
            </a:extLst>
          </p:cNvPr>
          <p:cNvPicPr>
            <a:picLocks noGrp="1" noChangeAspect="1"/>
          </p:cNvPicPr>
          <p:nvPr>
            <p:ph idx="1"/>
          </p:nvPr>
        </p:nvPicPr>
        <p:blipFill>
          <a:blip r:embed="rId2"/>
          <a:stretch>
            <a:fillRect/>
          </a:stretch>
        </p:blipFill>
        <p:spPr>
          <a:xfrm>
            <a:off x="587829" y="2157242"/>
            <a:ext cx="11506200" cy="4700758"/>
          </a:xfrm>
        </p:spPr>
      </p:pic>
    </p:spTree>
    <p:extLst>
      <p:ext uri="{BB962C8B-B14F-4D97-AF65-F5344CB8AC3E}">
        <p14:creationId xmlns:p14="http://schemas.microsoft.com/office/powerpoint/2010/main" val="1251590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B4D0FB2-A12C-3A36-440F-5C72D89086FB}"/>
              </a:ext>
            </a:extLst>
          </p:cNvPr>
          <p:cNvPicPr>
            <a:picLocks noGrp="1" noChangeAspect="1"/>
          </p:cNvPicPr>
          <p:nvPr>
            <p:ph idx="1"/>
          </p:nvPr>
        </p:nvPicPr>
        <p:blipFill>
          <a:blip r:embed="rId2"/>
          <a:stretch>
            <a:fillRect/>
          </a:stretch>
        </p:blipFill>
        <p:spPr>
          <a:xfrm>
            <a:off x="628651" y="1257300"/>
            <a:ext cx="10715624" cy="5414963"/>
          </a:xfrm>
          <a:prstGeom prst="rect">
            <a:avLst/>
          </a:prstGeom>
        </p:spPr>
      </p:pic>
    </p:spTree>
    <p:extLst>
      <p:ext uri="{BB962C8B-B14F-4D97-AF65-F5344CB8AC3E}">
        <p14:creationId xmlns:p14="http://schemas.microsoft.com/office/powerpoint/2010/main" val="945226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CD044F5-1775-D90B-03BF-A004CBA7019A}"/>
              </a:ext>
            </a:extLst>
          </p:cNvPr>
          <p:cNvPicPr>
            <a:picLocks noGrp="1" noChangeAspect="1"/>
          </p:cNvPicPr>
          <p:nvPr>
            <p:ph idx="1"/>
          </p:nvPr>
        </p:nvPicPr>
        <p:blipFill rotWithShape="1">
          <a:blip r:embed="rId2"/>
          <a:srcRect l="894" t="11681" r="-894" b="-11681"/>
          <a:stretch/>
        </p:blipFill>
        <p:spPr>
          <a:xfrm>
            <a:off x="766762" y="1728788"/>
            <a:ext cx="10658475" cy="4770438"/>
          </a:xfrm>
          <a:prstGeom prst="rect">
            <a:avLst/>
          </a:prstGeom>
        </p:spPr>
      </p:pic>
    </p:spTree>
    <p:extLst>
      <p:ext uri="{BB962C8B-B14F-4D97-AF65-F5344CB8AC3E}">
        <p14:creationId xmlns:p14="http://schemas.microsoft.com/office/powerpoint/2010/main" val="27312435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77656-F180-0CA2-5770-B5FE71543158}"/>
              </a:ext>
            </a:extLst>
          </p:cNvPr>
          <p:cNvSpPr>
            <a:spLocks noGrp="1"/>
          </p:cNvSpPr>
          <p:nvPr>
            <p:ph type="title"/>
          </p:nvPr>
        </p:nvSpPr>
        <p:spPr/>
        <p:txBody>
          <a:bodyPr/>
          <a:lstStyle/>
          <a:p>
            <a:r>
              <a:rPr lang="en-US" dirty="0"/>
              <a:t>SHIPING PURCHASE</a:t>
            </a:r>
          </a:p>
        </p:txBody>
      </p:sp>
      <p:pic>
        <p:nvPicPr>
          <p:cNvPr id="4" name="Content Placeholder 3">
            <a:extLst>
              <a:ext uri="{FF2B5EF4-FFF2-40B4-BE49-F238E27FC236}">
                <a16:creationId xmlns:a16="http://schemas.microsoft.com/office/drawing/2014/main" id="{07DF89F1-579C-0785-2E03-8FEFB9EA7D48}"/>
              </a:ext>
            </a:extLst>
          </p:cNvPr>
          <p:cNvPicPr>
            <a:picLocks noGrp="1" noChangeAspect="1"/>
          </p:cNvPicPr>
          <p:nvPr>
            <p:ph idx="1"/>
          </p:nvPr>
        </p:nvPicPr>
        <p:blipFill rotWithShape="1">
          <a:blip r:embed="rId2"/>
          <a:srcRect t="13834"/>
          <a:stretch/>
        </p:blipFill>
        <p:spPr>
          <a:xfrm>
            <a:off x="600075" y="2243138"/>
            <a:ext cx="10363200" cy="4229100"/>
          </a:xfrm>
          <a:prstGeom prst="rect">
            <a:avLst/>
          </a:prstGeom>
        </p:spPr>
      </p:pic>
    </p:spTree>
    <p:extLst>
      <p:ext uri="{BB962C8B-B14F-4D97-AF65-F5344CB8AC3E}">
        <p14:creationId xmlns:p14="http://schemas.microsoft.com/office/powerpoint/2010/main" val="3755662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E9875-19C0-EDCD-9960-E0FFE666A52A}"/>
              </a:ext>
            </a:extLst>
          </p:cNvPr>
          <p:cNvSpPr>
            <a:spLocks noGrp="1"/>
          </p:cNvSpPr>
          <p:nvPr>
            <p:ph type="title"/>
          </p:nvPr>
        </p:nvSpPr>
        <p:spPr/>
        <p:txBody>
          <a:bodyPr/>
          <a:lstStyle/>
          <a:p>
            <a:r>
              <a:rPr lang="en-US" dirty="0"/>
              <a:t>RATING </a:t>
            </a:r>
          </a:p>
        </p:txBody>
      </p:sp>
      <p:pic>
        <p:nvPicPr>
          <p:cNvPr id="4" name="Picture 3">
            <a:extLst>
              <a:ext uri="{FF2B5EF4-FFF2-40B4-BE49-F238E27FC236}">
                <a16:creationId xmlns:a16="http://schemas.microsoft.com/office/drawing/2014/main" id="{6BCBA329-74FC-E0B4-1737-670A398118DE}"/>
              </a:ext>
            </a:extLst>
          </p:cNvPr>
          <p:cNvPicPr>
            <a:picLocks noChangeAspect="1"/>
          </p:cNvPicPr>
          <p:nvPr/>
        </p:nvPicPr>
        <p:blipFill rotWithShape="1">
          <a:blip r:embed="rId2"/>
          <a:srcRect t="11506" r="1383"/>
          <a:stretch/>
        </p:blipFill>
        <p:spPr>
          <a:xfrm>
            <a:off x="1423987" y="2149415"/>
            <a:ext cx="9853613" cy="4298829"/>
          </a:xfrm>
          <a:prstGeom prst="rect">
            <a:avLst/>
          </a:prstGeom>
        </p:spPr>
      </p:pic>
    </p:spTree>
    <p:extLst>
      <p:ext uri="{BB962C8B-B14F-4D97-AF65-F5344CB8AC3E}">
        <p14:creationId xmlns:p14="http://schemas.microsoft.com/office/powerpoint/2010/main" val="811489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64563-AEB0-EC27-438A-8793E531798B}"/>
              </a:ext>
            </a:extLst>
          </p:cNvPr>
          <p:cNvSpPr>
            <a:spLocks noGrp="1"/>
          </p:cNvSpPr>
          <p:nvPr>
            <p:ph type="title"/>
          </p:nvPr>
        </p:nvSpPr>
        <p:spPr/>
        <p:txBody>
          <a:bodyPr/>
          <a:lstStyle/>
          <a:p>
            <a:r>
              <a:rPr lang="en-US" dirty="0"/>
              <a:t>CONCLUSION </a:t>
            </a:r>
          </a:p>
        </p:txBody>
      </p:sp>
      <p:sp>
        <p:nvSpPr>
          <p:cNvPr id="3" name="Content Placeholder 2">
            <a:extLst>
              <a:ext uri="{FF2B5EF4-FFF2-40B4-BE49-F238E27FC236}">
                <a16:creationId xmlns:a16="http://schemas.microsoft.com/office/drawing/2014/main" id="{4B82597A-E352-5D04-82D3-A83F653836E4}"/>
              </a:ext>
            </a:extLst>
          </p:cNvPr>
          <p:cNvSpPr>
            <a:spLocks noGrp="1"/>
          </p:cNvSpPr>
          <p:nvPr>
            <p:ph idx="1"/>
          </p:nvPr>
        </p:nvSpPr>
        <p:spPr/>
        <p:txBody>
          <a:bodyPr>
            <a:normAutofit lnSpcReduction="10000"/>
          </a:bodyPr>
          <a:lstStyle/>
          <a:p>
            <a:pPr algn="l"/>
            <a:r>
              <a:rPr lang="en-IN" b="0" i="0" dirty="0">
                <a:solidFill>
                  <a:srgbClr val="374151"/>
                </a:solidFill>
                <a:effectLst/>
                <a:latin typeface="Söhne"/>
              </a:rPr>
              <a:t>In conclusion, our data mining odyssey has not only been a journey through numbers but a revelation of insights and possibilities. We started by navigating the landscape of our dataset, wielding the analytical tools of Excel and Power BI.</a:t>
            </a:r>
          </a:p>
          <a:p>
            <a:pPr algn="l"/>
            <a:r>
              <a:rPr lang="en-IN" b="0" i="0" dirty="0">
                <a:solidFill>
                  <a:srgbClr val="374151"/>
                </a:solidFill>
                <a:effectLst/>
                <a:latin typeface="Söhne"/>
              </a:rPr>
              <a:t>From the functioning models and pivot tables in Excel to the dynamic visuals and powerful functions in Power BI, each facet of our analysis has contributed to a richer understanding of our data.</a:t>
            </a:r>
          </a:p>
          <a:p>
            <a:pPr algn="l"/>
            <a:r>
              <a:rPr lang="en-IN" b="0" i="0" dirty="0">
                <a:solidFill>
                  <a:srgbClr val="374151"/>
                </a:solidFill>
                <a:effectLst/>
                <a:latin typeface="Söhne"/>
              </a:rPr>
              <a:t>As we compared and contrasted two states with Alabama, patterns emerged, and anomalies were unearthed. The meticulous application of techniques discussed in class ensured depth and precision in our findings.</a:t>
            </a:r>
          </a:p>
          <a:p>
            <a:endParaRPr lang="en-US" dirty="0"/>
          </a:p>
        </p:txBody>
      </p:sp>
    </p:spTree>
    <p:extLst>
      <p:ext uri="{BB962C8B-B14F-4D97-AF65-F5344CB8AC3E}">
        <p14:creationId xmlns:p14="http://schemas.microsoft.com/office/powerpoint/2010/main" val="1964041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F9257F-9DE0-78CF-3F2C-E70F8DFA954E}"/>
              </a:ext>
            </a:extLst>
          </p:cNvPr>
          <p:cNvSpPr>
            <a:spLocks noGrp="1"/>
          </p:cNvSpPr>
          <p:nvPr>
            <p:ph idx="1"/>
          </p:nvPr>
        </p:nvSpPr>
        <p:spPr/>
        <p:txBody>
          <a:bodyPr>
            <a:normAutofit fontScale="92500" lnSpcReduction="20000"/>
          </a:bodyPr>
          <a:lstStyle/>
          <a:p>
            <a:pPr algn="l"/>
            <a:r>
              <a:rPr lang="en-IN" b="0" i="0" dirty="0">
                <a:solidFill>
                  <a:srgbClr val="374151"/>
                </a:solidFill>
                <a:effectLst/>
                <a:latin typeface="Söhne"/>
              </a:rPr>
              <a:t>Our business insights, distilled from the data, have led us to not just observations but actionable recommendations. Whether it's predicting a business outcome or highlighting a key finding, our analysis is a compass pointing towards informed decision-making.</a:t>
            </a:r>
          </a:p>
          <a:p>
            <a:pPr algn="l"/>
            <a:r>
              <a:rPr lang="en-IN" b="0" i="0" dirty="0">
                <a:solidFill>
                  <a:srgbClr val="374151"/>
                </a:solidFill>
                <a:effectLst/>
                <a:latin typeface="Söhne"/>
              </a:rPr>
              <a:t>We, as a team, have not only met but exceeded the requirements, with each member contributing equally to the success of this project. The professionalism exhibited in our presentation reflects our commitment to delivering a polished and insightful analysis.</a:t>
            </a:r>
          </a:p>
          <a:p>
            <a:pPr algn="l"/>
            <a:r>
              <a:rPr lang="en-IN" b="0" i="0" dirty="0">
                <a:solidFill>
                  <a:srgbClr val="374151"/>
                </a:solidFill>
                <a:effectLst/>
                <a:latin typeface="Söhne"/>
              </a:rPr>
              <a:t>In the end, data isn't just numbers; it's a narrative waiting to be told. Today, we've shared a chapter of that narrative, and as we conclude, we invite you to explore further, question deeply, and embrace the transformative power of data. Thank you for joining us on this exploration, and we're open to any questions or discussions you may have.</a:t>
            </a:r>
          </a:p>
          <a:p>
            <a:endParaRPr lang="en-US" dirty="0"/>
          </a:p>
        </p:txBody>
      </p:sp>
    </p:spTree>
    <p:extLst>
      <p:ext uri="{BB962C8B-B14F-4D97-AF65-F5344CB8AC3E}">
        <p14:creationId xmlns:p14="http://schemas.microsoft.com/office/powerpoint/2010/main" val="2094810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902543-2EFD-B22D-D7CC-87BF5A653CE8}"/>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r>
              <a:rPr lang="en-US" sz="3600" dirty="0"/>
              <a:t>                           THANK YOU!!!!!!</a:t>
            </a:r>
          </a:p>
        </p:txBody>
      </p:sp>
    </p:spTree>
    <p:extLst>
      <p:ext uri="{BB962C8B-B14F-4D97-AF65-F5344CB8AC3E}">
        <p14:creationId xmlns:p14="http://schemas.microsoft.com/office/powerpoint/2010/main" val="650557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103C-7541-0CF2-FA2D-D8062E1AB3A0}"/>
              </a:ext>
            </a:extLst>
          </p:cNvPr>
          <p:cNvSpPr>
            <a:spLocks noGrp="1"/>
          </p:cNvSpPr>
          <p:nvPr>
            <p:ph type="title"/>
          </p:nvPr>
        </p:nvSpPr>
        <p:spPr/>
        <p:txBody>
          <a:bodyPr/>
          <a:lstStyle/>
          <a:p>
            <a:r>
              <a:rPr lang="en-US" dirty="0"/>
              <a:t>INTRODUCTION </a:t>
            </a:r>
          </a:p>
        </p:txBody>
      </p:sp>
      <p:sp>
        <p:nvSpPr>
          <p:cNvPr id="3" name="Content Placeholder 2">
            <a:extLst>
              <a:ext uri="{FF2B5EF4-FFF2-40B4-BE49-F238E27FC236}">
                <a16:creationId xmlns:a16="http://schemas.microsoft.com/office/drawing/2014/main" id="{1B3F4D57-BC28-8F2F-EBB4-F40C77A9A729}"/>
              </a:ext>
            </a:extLst>
          </p:cNvPr>
          <p:cNvSpPr>
            <a:spLocks noGrp="1"/>
          </p:cNvSpPr>
          <p:nvPr>
            <p:ph idx="1"/>
          </p:nvPr>
        </p:nvSpPr>
        <p:spPr/>
        <p:txBody>
          <a:bodyPr>
            <a:normAutofit/>
          </a:bodyPr>
          <a:lstStyle/>
          <a:p>
            <a:pPr algn="l"/>
            <a:r>
              <a:rPr lang="en-IN" b="0" i="0" dirty="0">
                <a:solidFill>
                  <a:srgbClr val="374151"/>
                </a:solidFill>
                <a:effectLst/>
                <a:latin typeface="Söhne"/>
              </a:rPr>
              <a:t>Welcome, everyone, to our Data Mining Project presentation. Today, we invite you on a journey through insights and analysis as we navigate a rich dataset. This project, constituting 15% of our course grade, has empowered us to apply our newfound skills in both Excel and Power BI.</a:t>
            </a:r>
          </a:p>
          <a:p>
            <a:pPr algn="l"/>
            <a:r>
              <a:rPr lang="en-IN" b="0" i="0" dirty="0">
                <a:solidFill>
                  <a:srgbClr val="374151"/>
                </a:solidFill>
                <a:effectLst/>
                <a:latin typeface="Söhne"/>
              </a:rPr>
              <a:t>As a team, we've embraced the opportunity to structure our analysis independently, focusing on two states for comparison against the backdrop of Alabama's data. This exploration encompasses the key components of Excel, from functioning models to pivot tables, charts, and slicers. In tandem, we've harnessed the capabilities of Power BI, incorporating map visuals and additional insights.</a:t>
            </a:r>
          </a:p>
          <a:p>
            <a:endParaRPr lang="en-US" dirty="0"/>
          </a:p>
        </p:txBody>
      </p:sp>
    </p:spTree>
    <p:extLst>
      <p:ext uri="{BB962C8B-B14F-4D97-AF65-F5344CB8AC3E}">
        <p14:creationId xmlns:p14="http://schemas.microsoft.com/office/powerpoint/2010/main" val="355308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3F0556-0D88-BC0A-D569-346EC0C8F157}"/>
              </a:ext>
            </a:extLst>
          </p:cNvPr>
          <p:cNvSpPr>
            <a:spLocks noGrp="1"/>
          </p:cNvSpPr>
          <p:nvPr>
            <p:ph idx="1"/>
          </p:nvPr>
        </p:nvSpPr>
        <p:spPr/>
        <p:txBody>
          <a:bodyPr/>
          <a:lstStyle/>
          <a:p>
            <a:pPr algn="l"/>
            <a:r>
              <a:rPr lang="en-IN" b="0" i="0" dirty="0">
                <a:solidFill>
                  <a:srgbClr val="374151"/>
                </a:solidFill>
                <a:effectLst/>
                <a:latin typeface="Söhne"/>
              </a:rPr>
              <a:t>Our commitment to professionalism and equal contribution is reflected in the seamless collaboration of our team members. Beyond the technical aspects, we've distilled actionable business findings and recommendations from our analysis.</a:t>
            </a:r>
          </a:p>
          <a:p>
            <a:pPr algn="l"/>
            <a:r>
              <a:rPr lang="en-IN" b="0" i="0" dirty="0">
                <a:solidFill>
                  <a:srgbClr val="374151"/>
                </a:solidFill>
                <a:effectLst/>
                <a:latin typeface="Söhne"/>
              </a:rPr>
              <a:t>In the next 8-10 minutes, we aim to provide a concise yet comprehensive overview of our data-driven journey. So, without further ado, let's dive into the heart of our exploration and uncover the stories hidden within the numbers.</a:t>
            </a:r>
          </a:p>
          <a:p>
            <a:endParaRPr lang="en-US" dirty="0"/>
          </a:p>
        </p:txBody>
      </p:sp>
    </p:spTree>
    <p:extLst>
      <p:ext uri="{BB962C8B-B14F-4D97-AF65-F5344CB8AC3E}">
        <p14:creationId xmlns:p14="http://schemas.microsoft.com/office/powerpoint/2010/main" val="279083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709C5-313F-0F74-A973-5F1EFCFBA378}"/>
              </a:ext>
            </a:extLst>
          </p:cNvPr>
          <p:cNvSpPr>
            <a:spLocks noGrp="1"/>
          </p:cNvSpPr>
          <p:nvPr>
            <p:ph type="title"/>
          </p:nvPr>
        </p:nvSpPr>
        <p:spPr/>
        <p:txBody>
          <a:bodyPr/>
          <a:lstStyle/>
          <a:p>
            <a:r>
              <a:rPr lang="en-US" dirty="0"/>
              <a:t>Excel Work </a:t>
            </a:r>
          </a:p>
        </p:txBody>
      </p:sp>
      <p:graphicFrame>
        <p:nvGraphicFramePr>
          <p:cNvPr id="4" name="Content Placeholder 3" descr="Chart type: Clustered Bar. 'Purchase Amount (USD)' by 'Category'&#10;&#10;Description automatically generated">
            <a:extLst>
              <a:ext uri="{FF2B5EF4-FFF2-40B4-BE49-F238E27FC236}">
                <a16:creationId xmlns:a16="http://schemas.microsoft.com/office/drawing/2014/main" id="{D919F7A4-C939-07D5-11C0-A50F7A7B79E7}"/>
              </a:ext>
            </a:extLst>
          </p:cNvPr>
          <p:cNvGraphicFramePr>
            <a:graphicFrameLocks noGrp="1"/>
          </p:cNvGraphicFramePr>
          <p:nvPr>
            <p:ph idx="1"/>
            <p:extLst>
              <p:ext uri="{D42A27DB-BD31-4B8C-83A1-F6EECF244321}">
                <p14:modId xmlns:p14="http://schemas.microsoft.com/office/powerpoint/2010/main" val="535472527"/>
              </p:ext>
            </p:extLst>
          </p:nvPr>
        </p:nvGraphicFramePr>
        <p:xfrm>
          <a:off x="914400" y="2559050"/>
          <a:ext cx="10363200" cy="3382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98867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91331-7ABD-962E-8B05-7C2594317D1E}"/>
              </a:ext>
            </a:extLst>
          </p:cNvPr>
          <p:cNvSpPr>
            <a:spLocks noGrp="1"/>
          </p:cNvSpPr>
          <p:nvPr>
            <p:ph type="title"/>
          </p:nvPr>
        </p:nvSpPr>
        <p:spPr/>
        <p:txBody>
          <a:bodyPr/>
          <a:lstStyle/>
          <a:p>
            <a:r>
              <a:rPr lang="en-US" dirty="0"/>
              <a:t>State wise Distribution </a:t>
            </a:r>
          </a:p>
        </p:txBody>
      </p:sp>
      <p:pic>
        <p:nvPicPr>
          <p:cNvPr id="4" name="Content Placeholder 3">
            <a:extLst>
              <a:ext uri="{FF2B5EF4-FFF2-40B4-BE49-F238E27FC236}">
                <a16:creationId xmlns:a16="http://schemas.microsoft.com/office/drawing/2014/main" id="{698106E6-B954-A63E-4C07-96ED3F6DAFE6}"/>
              </a:ext>
            </a:extLst>
          </p:cNvPr>
          <p:cNvPicPr>
            <a:picLocks noGrp="1" noChangeAspect="1"/>
          </p:cNvPicPr>
          <p:nvPr>
            <p:ph idx="1"/>
          </p:nvPr>
        </p:nvPicPr>
        <p:blipFill>
          <a:blip r:embed="rId2"/>
          <a:stretch>
            <a:fillRect/>
          </a:stretch>
        </p:blipFill>
        <p:spPr>
          <a:xfrm>
            <a:off x="794657" y="2559050"/>
            <a:ext cx="11592606" cy="4456113"/>
          </a:xfrm>
          <a:prstGeom prst="rect">
            <a:avLst/>
          </a:prstGeom>
        </p:spPr>
      </p:pic>
    </p:spTree>
    <p:extLst>
      <p:ext uri="{BB962C8B-B14F-4D97-AF65-F5344CB8AC3E}">
        <p14:creationId xmlns:p14="http://schemas.microsoft.com/office/powerpoint/2010/main" val="1308809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11B6F-DEF2-63A2-8388-D90039365E63}"/>
              </a:ext>
            </a:extLst>
          </p:cNvPr>
          <p:cNvSpPr>
            <a:spLocks noGrp="1"/>
          </p:cNvSpPr>
          <p:nvPr>
            <p:ph type="title"/>
          </p:nvPr>
        </p:nvSpPr>
        <p:spPr/>
        <p:txBody>
          <a:bodyPr/>
          <a:lstStyle/>
          <a:p>
            <a:r>
              <a:rPr lang="en-US" dirty="0"/>
              <a:t>By category and Gender </a:t>
            </a:r>
          </a:p>
        </p:txBody>
      </p:sp>
      <p:graphicFrame>
        <p:nvGraphicFramePr>
          <p:cNvPr id="4" name="Content Placeholder 3" descr="Chart type: Clustered Bar. 'Age' by 'Category' and 'Gender'&#10;&#10;Description automatically generated">
            <a:extLst>
              <a:ext uri="{FF2B5EF4-FFF2-40B4-BE49-F238E27FC236}">
                <a16:creationId xmlns:a16="http://schemas.microsoft.com/office/drawing/2014/main" id="{02F63110-0BA0-F3C8-A92A-67792ACFC750}"/>
              </a:ext>
            </a:extLst>
          </p:cNvPr>
          <p:cNvGraphicFramePr>
            <a:graphicFrameLocks noGrp="1"/>
          </p:cNvGraphicFramePr>
          <p:nvPr>
            <p:ph idx="1"/>
          </p:nvPr>
        </p:nvGraphicFramePr>
        <p:xfrm>
          <a:off x="914400" y="2559050"/>
          <a:ext cx="10363200" cy="3382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9662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631C5-D50D-DFEC-81DB-471BB6FE40FC}"/>
              </a:ext>
            </a:extLst>
          </p:cNvPr>
          <p:cNvSpPr>
            <a:spLocks noGrp="1"/>
          </p:cNvSpPr>
          <p:nvPr>
            <p:ph type="title"/>
          </p:nvPr>
        </p:nvSpPr>
        <p:spPr/>
        <p:txBody>
          <a:bodyPr/>
          <a:lstStyle/>
          <a:p>
            <a:r>
              <a:rPr lang="en-US" dirty="0"/>
              <a:t>Previous purchases</a:t>
            </a:r>
          </a:p>
        </p:txBody>
      </p:sp>
      <p:graphicFrame>
        <p:nvGraphicFramePr>
          <p:cNvPr id="4" name="Content Placeholder 3" descr="Chart type: Line. 'Previous Purchases'&#10;&#10;Description automatically generated">
            <a:extLst>
              <a:ext uri="{FF2B5EF4-FFF2-40B4-BE49-F238E27FC236}">
                <a16:creationId xmlns:a16="http://schemas.microsoft.com/office/drawing/2014/main" id="{13F2D0A2-DAA4-4E48-8180-48E4F01203DB}"/>
              </a:ext>
            </a:extLst>
          </p:cNvPr>
          <p:cNvGraphicFramePr>
            <a:graphicFrameLocks noGrp="1"/>
          </p:cNvGraphicFramePr>
          <p:nvPr>
            <p:ph idx="1"/>
          </p:nvPr>
        </p:nvGraphicFramePr>
        <p:xfrm>
          <a:off x="914400" y="2559050"/>
          <a:ext cx="10363200" cy="3382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58319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FE825-8E24-98AC-1031-9CF254BE9399}"/>
              </a:ext>
            </a:extLst>
          </p:cNvPr>
          <p:cNvSpPr>
            <a:spLocks noGrp="1"/>
          </p:cNvSpPr>
          <p:nvPr>
            <p:ph type="title"/>
          </p:nvPr>
        </p:nvSpPr>
        <p:spPr/>
        <p:txBody>
          <a:bodyPr/>
          <a:lstStyle/>
          <a:p>
            <a:r>
              <a:rPr lang="en-US" dirty="0"/>
              <a:t>Purchase amount by gender </a:t>
            </a:r>
          </a:p>
        </p:txBody>
      </p:sp>
      <p:graphicFrame>
        <p:nvGraphicFramePr>
          <p:cNvPr id="4" name="Content Placeholder 3" descr="Chart type: Clustered Bar. 'Purchase Amount (USD)' by 'Gender'&#10;&#10;Description automatically generated">
            <a:extLst>
              <a:ext uri="{FF2B5EF4-FFF2-40B4-BE49-F238E27FC236}">
                <a16:creationId xmlns:a16="http://schemas.microsoft.com/office/drawing/2014/main" id="{73318564-1211-7D4D-3C0E-3A17E4B706CE}"/>
              </a:ext>
            </a:extLst>
          </p:cNvPr>
          <p:cNvGraphicFramePr>
            <a:graphicFrameLocks noGrp="1"/>
          </p:cNvGraphicFramePr>
          <p:nvPr>
            <p:ph idx="1"/>
          </p:nvPr>
        </p:nvGraphicFramePr>
        <p:xfrm>
          <a:off x="914400" y="2559050"/>
          <a:ext cx="10363200" cy="3382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07933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B6ECC-D1A4-1F48-4029-08E94E0F1494}"/>
              </a:ext>
            </a:extLst>
          </p:cNvPr>
          <p:cNvSpPr>
            <a:spLocks noGrp="1"/>
          </p:cNvSpPr>
          <p:nvPr>
            <p:ph type="title"/>
          </p:nvPr>
        </p:nvSpPr>
        <p:spPr/>
        <p:txBody>
          <a:bodyPr/>
          <a:lstStyle/>
          <a:p>
            <a:r>
              <a:rPr lang="en-US" dirty="0"/>
              <a:t>Previous purchase by gender </a:t>
            </a:r>
          </a:p>
        </p:txBody>
      </p:sp>
      <p:graphicFrame>
        <p:nvGraphicFramePr>
          <p:cNvPr id="4" name="Content Placeholder 3" descr="Chart type: Clustered Bar. 'Previous Purchases' by 'Gender'&#10;&#10;Description automatically generated">
            <a:extLst>
              <a:ext uri="{FF2B5EF4-FFF2-40B4-BE49-F238E27FC236}">
                <a16:creationId xmlns:a16="http://schemas.microsoft.com/office/drawing/2014/main" id="{E1A4F4FF-822F-82C1-96E1-7DA7480EB33A}"/>
              </a:ext>
            </a:extLst>
          </p:cNvPr>
          <p:cNvGraphicFramePr>
            <a:graphicFrameLocks noGrp="1"/>
          </p:cNvGraphicFramePr>
          <p:nvPr>
            <p:ph idx="1"/>
          </p:nvPr>
        </p:nvGraphicFramePr>
        <p:xfrm>
          <a:off x="914400" y="2559050"/>
          <a:ext cx="10363200" cy="3382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18068344"/>
      </p:ext>
    </p:extLst>
  </p:cSld>
  <p:clrMapOvr>
    <a:masterClrMapping/>
  </p:clrMapOvr>
</p:sld>
</file>

<file path=ppt/theme/theme1.xml><?xml version="1.0" encoding="utf-8"?>
<a:theme xmlns:a="http://schemas.openxmlformats.org/drawingml/2006/main" name="DashVTI">
  <a:themeElements>
    <a:clrScheme name="AnalogousFromLightSeedLeftStep">
      <a:dk1>
        <a:srgbClr val="000000"/>
      </a:dk1>
      <a:lt1>
        <a:srgbClr val="FFFFFF"/>
      </a:lt1>
      <a:dk2>
        <a:srgbClr val="3C2441"/>
      </a:dk2>
      <a:lt2>
        <a:srgbClr val="E2E5E8"/>
      </a:lt2>
      <a:accent1>
        <a:srgbClr val="C49B6D"/>
      </a:accent1>
      <a:accent2>
        <a:srgbClr val="C67B72"/>
      </a:accent2>
      <a:accent3>
        <a:srgbClr val="D18CA1"/>
      </a:accent3>
      <a:accent4>
        <a:srgbClr val="C672B0"/>
      </a:accent4>
      <a:accent5>
        <a:srgbClr val="C78CD1"/>
      </a:accent5>
      <a:accent6>
        <a:srgbClr val="9772C6"/>
      </a:accent6>
      <a:hlink>
        <a:srgbClr val="6184AA"/>
      </a:hlink>
      <a:folHlink>
        <a:srgbClr val="7F7F7F"/>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docProps/app.xml><?xml version="1.0" encoding="utf-8"?>
<Properties xmlns="http://schemas.openxmlformats.org/officeDocument/2006/extended-properties" xmlns:vt="http://schemas.openxmlformats.org/officeDocument/2006/docPropsVTypes">
  <TotalTime>100</TotalTime>
  <Words>568</Words>
  <Application>Microsoft Office PowerPoint</Application>
  <PresentationFormat>Widescreen</PresentationFormat>
  <Paragraphs>44</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Grandview Display</vt:lpstr>
      <vt:lpstr>Söhne</vt:lpstr>
      <vt:lpstr>DashVTI</vt:lpstr>
      <vt:lpstr>INFO 5550 Data Mining Project</vt:lpstr>
      <vt:lpstr>INTRODUCTION </vt:lpstr>
      <vt:lpstr>PowerPoint Presentation</vt:lpstr>
      <vt:lpstr>Excel Work </vt:lpstr>
      <vt:lpstr>State wise Distribution </vt:lpstr>
      <vt:lpstr>By category and Gender </vt:lpstr>
      <vt:lpstr>Previous purchases</vt:lpstr>
      <vt:lpstr>Purchase amount by gender </vt:lpstr>
      <vt:lpstr>Previous purchase by gender </vt:lpstr>
      <vt:lpstr>POWER BI WORK</vt:lpstr>
      <vt:lpstr>Heat Map</vt:lpstr>
      <vt:lpstr>Map Visual </vt:lpstr>
      <vt:lpstr>PowerPoint Presentation</vt:lpstr>
      <vt:lpstr>PowerPoint Presentation</vt:lpstr>
      <vt:lpstr>SHIPING PURCHASE</vt:lpstr>
      <vt:lpstr>RATING </vt:lpstr>
      <vt:lpstr>CONCLUSION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 5550 Data Mining Project</dc:title>
  <dc:creator>Shaziya Islam</dc:creator>
  <cp:lastModifiedBy>Shubham Gandam</cp:lastModifiedBy>
  <cp:revision>4</cp:revision>
  <dcterms:created xsi:type="dcterms:W3CDTF">2023-11-09T12:57:17Z</dcterms:created>
  <dcterms:modified xsi:type="dcterms:W3CDTF">2024-03-23T22:46:49Z</dcterms:modified>
</cp:coreProperties>
</file>